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8"/>
  </p:notesMasterIdLst>
  <p:sldIdLst>
    <p:sldId id="256" r:id="rId2"/>
    <p:sldId id="259" r:id="rId3"/>
    <p:sldId id="260" r:id="rId4"/>
    <p:sldId id="261" r:id="rId5"/>
    <p:sldId id="262" r:id="rId6"/>
    <p:sldId id="263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714"/>
  </p:normalViewPr>
  <p:slideViewPr>
    <p:cSldViewPr snapToGrid="0" snapToObjects="1">
      <p:cViewPr varScale="1">
        <p:scale>
          <a:sx n="79" d="100"/>
          <a:sy n="79" d="100"/>
        </p:scale>
        <p:origin x="101" y="1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100750243\OneDrive%20-%20Ontario%20Tech%20University\Desktop\CANDEV2022\INCIDENT_OWNER_HISTORY.csv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100750243\OneDrive%20-%20Ontario%20Tech%20University\Desktop\CANDEV2022\INCIDENTS.csv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100750243\AppData\Roaming\Microsoft\Excel\INCIDENTS%20(version%201).xlsb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100750243\OneDrive%20-%20Ontario%20Tech%20University\Desktop\CANDEV2022\dashboard.csv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100750243\OneDrive%20-%20Ontario%20Tech%20University\Desktop\CANDEV2022\dashboard.csv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100750243\OneDrive%20-%20Ontario%20Tech%20University\Desktop\CANDEV2022\dashboard.csv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100750243\OneDrive%20-%20Ontario%20Tech%20University\Desktop\CANDEV2022\dashboard.csv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100750243\OneDrive%20-%20Ontario%20Tech%20University\Desktop\CANDEV2022\dashboard.csv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100750243\OneDrive%20-%20Ontario%20Tech%20University\Desktop\CANDEV2022\dashboard.csv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100750243\OneDrive%20-%20Ontario%20Tech%20University\Desktop\CANDEV2022\dashboard.csv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100750243\OneDrive%20-%20Ontario%20Tech%20University\Desktop\CANDEV2022\INCIDENTS.csv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[INCIDENT_OWNER_HISTORY.csv]INCIDENT_OWNER_HISTORY!PivotTable9</c:name>
    <c:fmtId val="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000" b="0" i="0" baseline="0" dirty="0">
                <a:effectLst/>
              </a:rPr>
              <a:t>TOP 10 GROUPS WITH THE LONGEST AVERAGE TIME INCIDENTS SPEND WITH</a:t>
            </a:r>
            <a:endParaRPr lang="en-US" sz="1000" dirty="0">
              <a:effectLst/>
            </a:endParaRPr>
          </a:p>
        </c:rich>
      </c:tx>
      <c:layout>
        <c:manualLayout>
          <c:xMode val="edge"/>
          <c:yMode val="edge"/>
          <c:x val="0.11865775386188863"/>
          <c:y val="5.035076618163220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INCIDENT_OWNER_HISTORY!$I$7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INCIDENT_OWNER_HISTORY!$H$8:$H$18</c:f>
              <c:strCache>
                <c:ptCount val="10"/>
                <c:pt idx="0">
                  <c:v>ITS00310</c:v>
                </c:pt>
                <c:pt idx="1">
                  <c:v>PM000608</c:v>
                </c:pt>
                <c:pt idx="2">
                  <c:v>NW000435</c:v>
                </c:pt>
                <c:pt idx="3">
                  <c:v>SM000575</c:v>
                </c:pt>
                <c:pt idx="4">
                  <c:v>ESI00052</c:v>
                </c:pt>
                <c:pt idx="5">
                  <c:v>NSD00012</c:v>
                </c:pt>
                <c:pt idx="6">
                  <c:v>NW000468</c:v>
                </c:pt>
                <c:pt idx="7">
                  <c:v>EDC00080</c:v>
                </c:pt>
                <c:pt idx="8">
                  <c:v>SM000541</c:v>
                </c:pt>
                <c:pt idx="9">
                  <c:v>ITS00386</c:v>
                </c:pt>
              </c:strCache>
            </c:strRef>
          </c:cat>
          <c:val>
            <c:numRef>
              <c:f>INCIDENT_OWNER_HISTORY!$I$8:$I$18</c:f>
              <c:numCache>
                <c:formatCode>0</c:formatCode>
                <c:ptCount val="10"/>
                <c:pt idx="0">
                  <c:v>1247.5166670000001</c:v>
                </c:pt>
                <c:pt idx="1">
                  <c:v>1331.108333165</c:v>
                </c:pt>
                <c:pt idx="2">
                  <c:v>1406.5000000732998</c:v>
                </c:pt>
                <c:pt idx="3">
                  <c:v>1486</c:v>
                </c:pt>
                <c:pt idx="4">
                  <c:v>1488.0041666431248</c:v>
                </c:pt>
                <c:pt idx="5">
                  <c:v>1639.3166670000001</c:v>
                </c:pt>
                <c:pt idx="6">
                  <c:v>1766.2333331665</c:v>
                </c:pt>
                <c:pt idx="7">
                  <c:v>1771.7499998350002</c:v>
                </c:pt>
                <c:pt idx="8">
                  <c:v>1973.583333325</c:v>
                </c:pt>
                <c:pt idx="9">
                  <c:v>2128.3166670000001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D64-4864-A987-82F18327725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522057855"/>
        <c:axId val="1932833791"/>
      </c:barChart>
      <c:catAx>
        <c:axId val="522057855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 dirty="0" err="1"/>
                  <a:t>Assigned_group</a:t>
                </a:r>
                <a:endParaRPr lang="en-US" sz="1200" dirty="0"/>
              </a:p>
            </c:rich>
          </c:tx>
          <c:layout>
            <c:manualLayout>
              <c:xMode val="edge"/>
              <c:yMode val="edge"/>
              <c:x val="6.3485155054576409E-3"/>
              <c:y val="0.3064017781262630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32833791"/>
        <c:crosses val="autoZero"/>
        <c:auto val="1"/>
        <c:lblAlgn val="ctr"/>
        <c:lblOffset val="100"/>
        <c:noMultiLvlLbl val="0"/>
      </c:catAx>
      <c:valAx>
        <c:axId val="1932833791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 dirty="0"/>
                  <a:t>Average</a:t>
                </a:r>
                <a:r>
                  <a:rPr lang="en-US" sz="1200" baseline="0" dirty="0"/>
                  <a:t> time incidents spend with </a:t>
                </a:r>
                <a:endParaRPr lang="en-US" sz="1200" dirty="0"/>
              </a:p>
            </c:rich>
          </c:tx>
          <c:layout>
            <c:manualLayout>
              <c:xMode val="edge"/>
              <c:yMode val="edge"/>
              <c:x val="0.33843003044454767"/>
              <c:y val="0.8925691970656575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2205785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="0" i="0" baseline="0">
                <a:effectLst/>
              </a:rPr>
              <a:t>TICKET_COUNT VS MTRS BY ORG</a:t>
            </a:r>
            <a:endParaRPr lang="en-US">
              <a:effectLst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inear"/>
            <c:dispRSqr val="1"/>
            <c:dispEq val="0"/>
            <c:trendlineLbl>
              <c:layout>
                <c:manualLayout>
                  <c:x val="-0.23479487770145754"/>
                  <c:y val="-0.21047143697201784"/>
                </c:manualLayout>
              </c:layout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900" b="0" i="0" u="none" strike="noStrike" kern="1200" baseline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</c:trendlineLbl>
          </c:trendline>
          <c:xVal>
            <c:numRef>
              <c:f>'Sheet5 (4)'!$C$4:$C$452</c:f>
              <c:numCache>
                <c:formatCode>General</c:formatCode>
                <c:ptCount val="449"/>
                <c:pt idx="0">
                  <c:v>75443</c:v>
                </c:pt>
                <c:pt idx="1">
                  <c:v>32789</c:v>
                </c:pt>
                <c:pt idx="2">
                  <c:v>27054</c:v>
                </c:pt>
                <c:pt idx="3">
                  <c:v>12910</c:v>
                </c:pt>
                <c:pt idx="4">
                  <c:v>7312</c:v>
                </c:pt>
                <c:pt idx="5">
                  <c:v>6948</c:v>
                </c:pt>
                <c:pt idx="6">
                  <c:v>6886</c:v>
                </c:pt>
                <c:pt idx="7">
                  <c:v>5968</c:v>
                </c:pt>
                <c:pt idx="8">
                  <c:v>4191</c:v>
                </c:pt>
                <c:pt idx="9">
                  <c:v>4020</c:v>
                </c:pt>
                <c:pt idx="10">
                  <c:v>3888</c:v>
                </c:pt>
                <c:pt idx="11">
                  <c:v>3841</c:v>
                </c:pt>
                <c:pt idx="12">
                  <c:v>3787</c:v>
                </c:pt>
                <c:pt idx="13">
                  <c:v>2763</c:v>
                </c:pt>
                <c:pt idx="14">
                  <c:v>2534</c:v>
                </c:pt>
                <c:pt idx="15">
                  <c:v>2488</c:v>
                </c:pt>
                <c:pt idx="16">
                  <c:v>2458</c:v>
                </c:pt>
                <c:pt idx="17">
                  <c:v>2394</c:v>
                </c:pt>
                <c:pt idx="18">
                  <c:v>2304</c:v>
                </c:pt>
                <c:pt idx="19">
                  <c:v>1796</c:v>
                </c:pt>
                <c:pt idx="20">
                  <c:v>1696</c:v>
                </c:pt>
                <c:pt idx="21">
                  <c:v>1691</c:v>
                </c:pt>
                <c:pt idx="22">
                  <c:v>1271</c:v>
                </c:pt>
                <c:pt idx="23">
                  <c:v>933</c:v>
                </c:pt>
                <c:pt idx="24">
                  <c:v>909</c:v>
                </c:pt>
                <c:pt idx="25">
                  <c:v>845</c:v>
                </c:pt>
                <c:pt idx="26">
                  <c:v>804</c:v>
                </c:pt>
                <c:pt idx="27">
                  <c:v>689</c:v>
                </c:pt>
                <c:pt idx="28">
                  <c:v>616</c:v>
                </c:pt>
                <c:pt idx="29">
                  <c:v>596</c:v>
                </c:pt>
                <c:pt idx="30">
                  <c:v>578</c:v>
                </c:pt>
                <c:pt idx="31">
                  <c:v>491</c:v>
                </c:pt>
                <c:pt idx="32">
                  <c:v>399</c:v>
                </c:pt>
                <c:pt idx="33">
                  <c:v>361</c:v>
                </c:pt>
                <c:pt idx="34">
                  <c:v>345</c:v>
                </c:pt>
                <c:pt idx="35">
                  <c:v>319</c:v>
                </c:pt>
                <c:pt idx="36">
                  <c:v>277</c:v>
                </c:pt>
                <c:pt idx="37">
                  <c:v>270</c:v>
                </c:pt>
                <c:pt idx="38">
                  <c:v>201</c:v>
                </c:pt>
                <c:pt idx="39">
                  <c:v>195</c:v>
                </c:pt>
                <c:pt idx="40">
                  <c:v>186</c:v>
                </c:pt>
                <c:pt idx="41">
                  <c:v>174</c:v>
                </c:pt>
                <c:pt idx="42">
                  <c:v>160</c:v>
                </c:pt>
                <c:pt idx="43">
                  <c:v>150</c:v>
                </c:pt>
                <c:pt idx="44">
                  <c:v>85</c:v>
                </c:pt>
                <c:pt idx="45">
                  <c:v>74</c:v>
                </c:pt>
                <c:pt idx="46">
                  <c:v>47</c:v>
                </c:pt>
                <c:pt idx="47">
                  <c:v>45</c:v>
                </c:pt>
                <c:pt idx="48">
                  <c:v>17</c:v>
                </c:pt>
                <c:pt idx="49">
                  <c:v>14</c:v>
                </c:pt>
                <c:pt idx="50">
                  <c:v>10</c:v>
                </c:pt>
                <c:pt idx="51">
                  <c:v>9</c:v>
                </c:pt>
                <c:pt idx="52">
                  <c:v>9</c:v>
                </c:pt>
                <c:pt idx="53">
                  <c:v>7</c:v>
                </c:pt>
                <c:pt idx="54">
                  <c:v>6</c:v>
                </c:pt>
                <c:pt idx="55">
                  <c:v>6</c:v>
                </c:pt>
                <c:pt idx="56">
                  <c:v>4</c:v>
                </c:pt>
                <c:pt idx="57">
                  <c:v>4</c:v>
                </c:pt>
                <c:pt idx="58">
                  <c:v>4</c:v>
                </c:pt>
                <c:pt idx="59">
                  <c:v>4</c:v>
                </c:pt>
                <c:pt idx="60">
                  <c:v>3</c:v>
                </c:pt>
                <c:pt idx="61">
                  <c:v>2</c:v>
                </c:pt>
                <c:pt idx="62">
                  <c:v>2</c:v>
                </c:pt>
                <c:pt idx="63">
                  <c:v>2</c:v>
                </c:pt>
                <c:pt idx="64">
                  <c:v>2</c:v>
                </c:pt>
                <c:pt idx="65">
                  <c:v>2</c:v>
                </c:pt>
                <c:pt idx="66">
                  <c:v>2</c:v>
                </c:pt>
                <c:pt idx="67">
                  <c:v>2</c:v>
                </c:pt>
                <c:pt idx="68">
                  <c:v>1</c:v>
                </c:pt>
                <c:pt idx="69">
                  <c:v>1</c:v>
                </c:pt>
                <c:pt idx="70">
                  <c:v>1</c:v>
                </c:pt>
                <c:pt idx="71">
                  <c:v>1</c:v>
                </c:pt>
                <c:pt idx="72">
                  <c:v>226296</c:v>
                </c:pt>
              </c:numCache>
            </c:numRef>
          </c:xVal>
          <c:yVal>
            <c:numRef>
              <c:f>'Sheet5 (4)'!$B$4:$B$452</c:f>
              <c:numCache>
                <c:formatCode>General</c:formatCode>
                <c:ptCount val="449"/>
                <c:pt idx="0">
                  <c:v>223.43728255521523</c:v>
                </c:pt>
                <c:pt idx="1">
                  <c:v>173.61864579830655</c:v>
                </c:pt>
                <c:pt idx="2">
                  <c:v>271.42032955179201</c:v>
                </c:pt>
                <c:pt idx="3">
                  <c:v>189.32406531182119</c:v>
                </c:pt>
                <c:pt idx="4">
                  <c:v>247.02333013435722</c:v>
                </c:pt>
                <c:pt idx="5">
                  <c:v>214.56037586405566</c:v>
                </c:pt>
                <c:pt idx="6">
                  <c:v>437.40974596182105</c:v>
                </c:pt>
                <c:pt idx="7">
                  <c:v>134.9195587988597</c:v>
                </c:pt>
                <c:pt idx="8">
                  <c:v>379.49338369304473</c:v>
                </c:pt>
                <c:pt idx="9">
                  <c:v>389.53926009531034</c:v>
                </c:pt>
                <c:pt idx="10">
                  <c:v>302.4976499482936</c:v>
                </c:pt>
                <c:pt idx="11">
                  <c:v>400.13031741867775</c:v>
                </c:pt>
                <c:pt idx="12">
                  <c:v>272.45744012772832</c:v>
                </c:pt>
                <c:pt idx="13">
                  <c:v>481.76965252377403</c:v>
                </c:pt>
                <c:pt idx="14">
                  <c:v>386.93421262989676</c:v>
                </c:pt>
                <c:pt idx="15">
                  <c:v>410.32450020234808</c:v>
                </c:pt>
                <c:pt idx="16">
                  <c:v>472.05753903040295</c:v>
                </c:pt>
                <c:pt idx="17">
                  <c:v>583.69901729228275</c:v>
                </c:pt>
                <c:pt idx="18">
                  <c:v>320.45037852112699</c:v>
                </c:pt>
                <c:pt idx="19">
                  <c:v>347.5969574944076</c:v>
                </c:pt>
                <c:pt idx="20">
                  <c:v>428.57896243291526</c:v>
                </c:pt>
                <c:pt idx="21">
                  <c:v>222.31193720379164</c:v>
                </c:pt>
                <c:pt idx="22">
                  <c:v>254.17135284810152</c:v>
                </c:pt>
                <c:pt idx="23">
                  <c:v>398.48644086021494</c:v>
                </c:pt>
                <c:pt idx="24">
                  <c:v>290.82776301218166</c:v>
                </c:pt>
                <c:pt idx="25">
                  <c:v>572.80043786982196</c:v>
                </c:pt>
                <c:pt idx="26">
                  <c:v>721.78505603985013</c:v>
                </c:pt>
                <c:pt idx="27">
                  <c:v>514.62679411764714</c:v>
                </c:pt>
                <c:pt idx="28">
                  <c:v>800.84340425531911</c:v>
                </c:pt>
                <c:pt idx="29">
                  <c:v>390.99658783783838</c:v>
                </c:pt>
                <c:pt idx="30">
                  <c:v>516.17637809187215</c:v>
                </c:pt>
                <c:pt idx="31">
                  <c:v>595.0810288065843</c:v>
                </c:pt>
                <c:pt idx="32">
                  <c:v>563.84139593908583</c:v>
                </c:pt>
                <c:pt idx="33">
                  <c:v>461.64016949152568</c:v>
                </c:pt>
                <c:pt idx="34">
                  <c:v>469.81742690058479</c:v>
                </c:pt>
                <c:pt idx="35">
                  <c:v>266.57965517241382</c:v>
                </c:pt>
                <c:pt idx="36">
                  <c:v>397.98192028985511</c:v>
                </c:pt>
                <c:pt idx="37">
                  <c:v>478.53437037037048</c:v>
                </c:pt>
                <c:pt idx="38">
                  <c:v>614.70080402010035</c:v>
                </c:pt>
                <c:pt idx="39">
                  <c:v>296.54399999999998</c:v>
                </c:pt>
                <c:pt idx="40">
                  <c:v>430.00610810810758</c:v>
                </c:pt>
                <c:pt idx="41">
                  <c:v>430.04347305389183</c:v>
                </c:pt>
                <c:pt idx="42">
                  <c:v>373.46087500000004</c:v>
                </c:pt>
                <c:pt idx="43">
                  <c:v>610.75743243243232</c:v>
                </c:pt>
                <c:pt idx="44">
                  <c:v>615.33999999999992</c:v>
                </c:pt>
                <c:pt idx="45">
                  <c:v>557.28469696969671</c:v>
                </c:pt>
                <c:pt idx="46">
                  <c:v>433.1376595744681</c:v>
                </c:pt>
                <c:pt idx="47">
                  <c:v>328.66488888888898</c:v>
                </c:pt>
                <c:pt idx="48">
                  <c:v>151.09470588235291</c:v>
                </c:pt>
                <c:pt idx="49">
                  <c:v>225.08428571428567</c:v>
                </c:pt>
                <c:pt idx="50">
                  <c:v>703.87299999999993</c:v>
                </c:pt>
                <c:pt idx="51">
                  <c:v>282.69888888888886</c:v>
                </c:pt>
                <c:pt idx="52">
                  <c:v>1417.575</c:v>
                </c:pt>
                <c:pt idx="53">
                  <c:v>1388.1899999999998</c:v>
                </c:pt>
                <c:pt idx="54">
                  <c:v>166.97</c:v>
                </c:pt>
                <c:pt idx="55">
                  <c:v>617.39499999999998</c:v>
                </c:pt>
                <c:pt idx="56">
                  <c:v>849.0775000000001</c:v>
                </c:pt>
                <c:pt idx="57">
                  <c:v>2567.1950000000002</c:v>
                </c:pt>
                <c:pt idx="58">
                  <c:v>122.8925</c:v>
                </c:pt>
                <c:pt idx="59">
                  <c:v>229.215</c:v>
                </c:pt>
                <c:pt idx="60">
                  <c:v>86.683333333333337</c:v>
                </c:pt>
                <c:pt idx="61">
                  <c:v>14.98</c:v>
                </c:pt>
                <c:pt idx="63">
                  <c:v>22.404999999999998</c:v>
                </c:pt>
                <c:pt idx="64">
                  <c:v>137.035</c:v>
                </c:pt>
                <c:pt idx="65">
                  <c:v>2984.79</c:v>
                </c:pt>
                <c:pt idx="66">
                  <c:v>558.73</c:v>
                </c:pt>
                <c:pt idx="67">
                  <c:v>361.48</c:v>
                </c:pt>
                <c:pt idx="68">
                  <c:v>10.06</c:v>
                </c:pt>
                <c:pt idx="69">
                  <c:v>1482.2</c:v>
                </c:pt>
                <c:pt idx="70">
                  <c:v>246.42</c:v>
                </c:pt>
                <c:pt idx="71">
                  <c:v>0.78</c:v>
                </c:pt>
                <c:pt idx="72">
                  <c:v>264.7267375574807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978E-4DD2-A64A-0A9C6A53BF6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38981247"/>
        <c:axId val="1939948063"/>
      </c:scatterChart>
      <c:valAx>
        <c:axId val="1138981247"/>
        <c:scaling>
          <c:orientation val="minMax"/>
          <c:max val="75443"/>
          <c:min val="1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baseline="0" dirty="0"/>
                  <a:t>Ticket count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39948063"/>
        <c:crosses val="autoZero"/>
        <c:crossBetween val="midCat"/>
      </c:valAx>
      <c:valAx>
        <c:axId val="193994806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MTRS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38981247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dirty="0"/>
              <a:t>TICKET_COUNT</a:t>
            </a:r>
            <a:r>
              <a:rPr lang="en-US" sz="1800" baseline="0" dirty="0"/>
              <a:t> VS MTRS BY GROUP</a:t>
            </a:r>
            <a:endParaRPr lang="en-US" sz="1800" dirty="0"/>
          </a:p>
        </c:rich>
      </c:tx>
      <c:layout>
        <c:manualLayout>
          <c:xMode val="edge"/>
          <c:yMode val="edge"/>
          <c:x val="0.15616244484424005"/>
          <c:y val="6.375227686703097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393478548659452"/>
          <c:y val="0.24077886780545874"/>
          <c:w val="0.80682736163797253"/>
          <c:h val="0.56290140986475046"/>
        </c:manualLayout>
      </c:layout>
      <c:scatterChart>
        <c:scatterStyle val="lineMarker"/>
        <c:varyColors val="0"/>
        <c:ser>
          <c:idx val="0"/>
          <c:order val="0"/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Sheet1!$B$5:$B$452</c:f>
              <c:numCache>
                <c:formatCode>General</c:formatCode>
                <c:ptCount val="448"/>
                <c:pt idx="0">
                  <c:v>11</c:v>
                </c:pt>
                <c:pt idx="1">
                  <c:v>48</c:v>
                </c:pt>
                <c:pt idx="2">
                  <c:v>150</c:v>
                </c:pt>
                <c:pt idx="3">
                  <c:v>29</c:v>
                </c:pt>
                <c:pt idx="4">
                  <c:v>2</c:v>
                </c:pt>
                <c:pt idx="5">
                  <c:v>2</c:v>
                </c:pt>
                <c:pt idx="6">
                  <c:v>2</c:v>
                </c:pt>
                <c:pt idx="7">
                  <c:v>7</c:v>
                </c:pt>
                <c:pt idx="8">
                  <c:v>9</c:v>
                </c:pt>
                <c:pt idx="9">
                  <c:v>4208</c:v>
                </c:pt>
                <c:pt idx="10">
                  <c:v>299</c:v>
                </c:pt>
                <c:pt idx="11">
                  <c:v>2</c:v>
                </c:pt>
                <c:pt idx="12">
                  <c:v>9</c:v>
                </c:pt>
                <c:pt idx="13">
                  <c:v>177</c:v>
                </c:pt>
                <c:pt idx="14">
                  <c:v>126</c:v>
                </c:pt>
                <c:pt idx="15">
                  <c:v>8</c:v>
                </c:pt>
                <c:pt idx="16">
                  <c:v>47</c:v>
                </c:pt>
                <c:pt idx="17">
                  <c:v>1</c:v>
                </c:pt>
                <c:pt idx="18">
                  <c:v>81</c:v>
                </c:pt>
                <c:pt idx="19">
                  <c:v>1</c:v>
                </c:pt>
                <c:pt idx="20">
                  <c:v>421</c:v>
                </c:pt>
                <c:pt idx="21">
                  <c:v>7</c:v>
                </c:pt>
                <c:pt idx="22">
                  <c:v>1</c:v>
                </c:pt>
                <c:pt idx="23">
                  <c:v>7</c:v>
                </c:pt>
                <c:pt idx="24">
                  <c:v>1</c:v>
                </c:pt>
                <c:pt idx="25">
                  <c:v>34</c:v>
                </c:pt>
                <c:pt idx="26">
                  <c:v>2</c:v>
                </c:pt>
                <c:pt idx="27">
                  <c:v>7</c:v>
                </c:pt>
                <c:pt idx="28">
                  <c:v>37</c:v>
                </c:pt>
                <c:pt idx="29">
                  <c:v>8</c:v>
                </c:pt>
                <c:pt idx="30">
                  <c:v>106</c:v>
                </c:pt>
                <c:pt idx="31">
                  <c:v>1450</c:v>
                </c:pt>
                <c:pt idx="32">
                  <c:v>107</c:v>
                </c:pt>
                <c:pt idx="33">
                  <c:v>11</c:v>
                </c:pt>
                <c:pt idx="34">
                  <c:v>2</c:v>
                </c:pt>
                <c:pt idx="35">
                  <c:v>217</c:v>
                </c:pt>
                <c:pt idx="36">
                  <c:v>4</c:v>
                </c:pt>
                <c:pt idx="37">
                  <c:v>8</c:v>
                </c:pt>
                <c:pt idx="38">
                  <c:v>1</c:v>
                </c:pt>
                <c:pt idx="39">
                  <c:v>1</c:v>
                </c:pt>
                <c:pt idx="40">
                  <c:v>46</c:v>
                </c:pt>
                <c:pt idx="41">
                  <c:v>2</c:v>
                </c:pt>
                <c:pt idx="42">
                  <c:v>3</c:v>
                </c:pt>
                <c:pt idx="43">
                  <c:v>3</c:v>
                </c:pt>
                <c:pt idx="44">
                  <c:v>3</c:v>
                </c:pt>
                <c:pt idx="45">
                  <c:v>1</c:v>
                </c:pt>
                <c:pt idx="46">
                  <c:v>152</c:v>
                </c:pt>
                <c:pt idx="47">
                  <c:v>588</c:v>
                </c:pt>
                <c:pt idx="48">
                  <c:v>476</c:v>
                </c:pt>
                <c:pt idx="49">
                  <c:v>3</c:v>
                </c:pt>
                <c:pt idx="50">
                  <c:v>9</c:v>
                </c:pt>
                <c:pt idx="51">
                  <c:v>3</c:v>
                </c:pt>
                <c:pt idx="52">
                  <c:v>740</c:v>
                </c:pt>
                <c:pt idx="53">
                  <c:v>12</c:v>
                </c:pt>
                <c:pt idx="54">
                  <c:v>3</c:v>
                </c:pt>
                <c:pt idx="55">
                  <c:v>8</c:v>
                </c:pt>
                <c:pt idx="56">
                  <c:v>27</c:v>
                </c:pt>
                <c:pt idx="57">
                  <c:v>1</c:v>
                </c:pt>
                <c:pt idx="58">
                  <c:v>28</c:v>
                </c:pt>
                <c:pt idx="59">
                  <c:v>122</c:v>
                </c:pt>
                <c:pt idx="60">
                  <c:v>89</c:v>
                </c:pt>
                <c:pt idx="61">
                  <c:v>231</c:v>
                </c:pt>
                <c:pt idx="62">
                  <c:v>44</c:v>
                </c:pt>
                <c:pt idx="63">
                  <c:v>15</c:v>
                </c:pt>
                <c:pt idx="64">
                  <c:v>72</c:v>
                </c:pt>
                <c:pt idx="65">
                  <c:v>703</c:v>
                </c:pt>
                <c:pt idx="66">
                  <c:v>11</c:v>
                </c:pt>
                <c:pt idx="67">
                  <c:v>167</c:v>
                </c:pt>
                <c:pt idx="68">
                  <c:v>95</c:v>
                </c:pt>
                <c:pt idx="69">
                  <c:v>1</c:v>
                </c:pt>
                <c:pt idx="70">
                  <c:v>9</c:v>
                </c:pt>
                <c:pt idx="71">
                  <c:v>665</c:v>
                </c:pt>
                <c:pt idx="72">
                  <c:v>713</c:v>
                </c:pt>
                <c:pt idx="73">
                  <c:v>360</c:v>
                </c:pt>
                <c:pt idx="74">
                  <c:v>7</c:v>
                </c:pt>
                <c:pt idx="75">
                  <c:v>5</c:v>
                </c:pt>
                <c:pt idx="76">
                  <c:v>213</c:v>
                </c:pt>
                <c:pt idx="77">
                  <c:v>1918</c:v>
                </c:pt>
                <c:pt idx="78">
                  <c:v>9</c:v>
                </c:pt>
                <c:pt idx="79">
                  <c:v>31</c:v>
                </c:pt>
                <c:pt idx="80">
                  <c:v>129</c:v>
                </c:pt>
                <c:pt idx="81">
                  <c:v>5298</c:v>
                </c:pt>
                <c:pt idx="82">
                  <c:v>9</c:v>
                </c:pt>
                <c:pt idx="83">
                  <c:v>14</c:v>
                </c:pt>
                <c:pt idx="84">
                  <c:v>3</c:v>
                </c:pt>
                <c:pt idx="85">
                  <c:v>1</c:v>
                </c:pt>
                <c:pt idx="86">
                  <c:v>420</c:v>
                </c:pt>
                <c:pt idx="87">
                  <c:v>340</c:v>
                </c:pt>
                <c:pt idx="88">
                  <c:v>13</c:v>
                </c:pt>
                <c:pt idx="89">
                  <c:v>460</c:v>
                </c:pt>
                <c:pt idx="90">
                  <c:v>1017</c:v>
                </c:pt>
                <c:pt idx="91">
                  <c:v>512</c:v>
                </c:pt>
                <c:pt idx="92">
                  <c:v>274</c:v>
                </c:pt>
                <c:pt idx="93">
                  <c:v>126</c:v>
                </c:pt>
                <c:pt idx="94">
                  <c:v>365</c:v>
                </c:pt>
                <c:pt idx="95">
                  <c:v>199</c:v>
                </c:pt>
                <c:pt idx="96">
                  <c:v>8</c:v>
                </c:pt>
                <c:pt idx="97">
                  <c:v>1</c:v>
                </c:pt>
                <c:pt idx="98">
                  <c:v>4</c:v>
                </c:pt>
                <c:pt idx="99">
                  <c:v>798</c:v>
                </c:pt>
                <c:pt idx="100">
                  <c:v>348</c:v>
                </c:pt>
                <c:pt idx="101">
                  <c:v>4195</c:v>
                </c:pt>
                <c:pt idx="102">
                  <c:v>215</c:v>
                </c:pt>
                <c:pt idx="103">
                  <c:v>11</c:v>
                </c:pt>
                <c:pt idx="104">
                  <c:v>1</c:v>
                </c:pt>
                <c:pt idx="105">
                  <c:v>370</c:v>
                </c:pt>
                <c:pt idx="106">
                  <c:v>3738</c:v>
                </c:pt>
                <c:pt idx="107">
                  <c:v>32</c:v>
                </c:pt>
                <c:pt idx="108">
                  <c:v>4433</c:v>
                </c:pt>
                <c:pt idx="109">
                  <c:v>954</c:v>
                </c:pt>
                <c:pt idx="110">
                  <c:v>3120</c:v>
                </c:pt>
                <c:pt idx="111">
                  <c:v>517</c:v>
                </c:pt>
                <c:pt idx="112">
                  <c:v>690</c:v>
                </c:pt>
                <c:pt idx="113">
                  <c:v>45</c:v>
                </c:pt>
                <c:pt idx="114">
                  <c:v>26</c:v>
                </c:pt>
                <c:pt idx="115">
                  <c:v>641</c:v>
                </c:pt>
                <c:pt idx="116">
                  <c:v>66</c:v>
                </c:pt>
                <c:pt idx="117">
                  <c:v>1</c:v>
                </c:pt>
                <c:pt idx="118">
                  <c:v>285</c:v>
                </c:pt>
                <c:pt idx="119">
                  <c:v>43</c:v>
                </c:pt>
                <c:pt idx="120">
                  <c:v>9728</c:v>
                </c:pt>
                <c:pt idx="121">
                  <c:v>5034</c:v>
                </c:pt>
                <c:pt idx="122">
                  <c:v>233</c:v>
                </c:pt>
                <c:pt idx="123">
                  <c:v>7603</c:v>
                </c:pt>
                <c:pt idx="124">
                  <c:v>10</c:v>
                </c:pt>
                <c:pt idx="125">
                  <c:v>1344</c:v>
                </c:pt>
                <c:pt idx="126">
                  <c:v>1856</c:v>
                </c:pt>
                <c:pt idx="127">
                  <c:v>570</c:v>
                </c:pt>
                <c:pt idx="128">
                  <c:v>879</c:v>
                </c:pt>
                <c:pt idx="129">
                  <c:v>17</c:v>
                </c:pt>
                <c:pt idx="130">
                  <c:v>4924</c:v>
                </c:pt>
                <c:pt idx="131">
                  <c:v>715</c:v>
                </c:pt>
                <c:pt idx="132">
                  <c:v>2752</c:v>
                </c:pt>
                <c:pt idx="133">
                  <c:v>3</c:v>
                </c:pt>
                <c:pt idx="134">
                  <c:v>158</c:v>
                </c:pt>
                <c:pt idx="135">
                  <c:v>601</c:v>
                </c:pt>
                <c:pt idx="136">
                  <c:v>2</c:v>
                </c:pt>
                <c:pt idx="137">
                  <c:v>3</c:v>
                </c:pt>
                <c:pt idx="138">
                  <c:v>99</c:v>
                </c:pt>
                <c:pt idx="139">
                  <c:v>65</c:v>
                </c:pt>
                <c:pt idx="140">
                  <c:v>1</c:v>
                </c:pt>
                <c:pt idx="141">
                  <c:v>75</c:v>
                </c:pt>
                <c:pt idx="142">
                  <c:v>1</c:v>
                </c:pt>
                <c:pt idx="143">
                  <c:v>1</c:v>
                </c:pt>
                <c:pt idx="144">
                  <c:v>1</c:v>
                </c:pt>
                <c:pt idx="145">
                  <c:v>25</c:v>
                </c:pt>
                <c:pt idx="146">
                  <c:v>1</c:v>
                </c:pt>
                <c:pt idx="147">
                  <c:v>1</c:v>
                </c:pt>
                <c:pt idx="148">
                  <c:v>147</c:v>
                </c:pt>
                <c:pt idx="149">
                  <c:v>16</c:v>
                </c:pt>
                <c:pt idx="150">
                  <c:v>3</c:v>
                </c:pt>
                <c:pt idx="151">
                  <c:v>7</c:v>
                </c:pt>
                <c:pt idx="152">
                  <c:v>12</c:v>
                </c:pt>
                <c:pt idx="153">
                  <c:v>1</c:v>
                </c:pt>
                <c:pt idx="154">
                  <c:v>23</c:v>
                </c:pt>
                <c:pt idx="155">
                  <c:v>1</c:v>
                </c:pt>
                <c:pt idx="156">
                  <c:v>12</c:v>
                </c:pt>
                <c:pt idx="157">
                  <c:v>404</c:v>
                </c:pt>
                <c:pt idx="158">
                  <c:v>1222</c:v>
                </c:pt>
                <c:pt idx="159">
                  <c:v>20</c:v>
                </c:pt>
                <c:pt idx="160">
                  <c:v>13</c:v>
                </c:pt>
                <c:pt idx="161">
                  <c:v>25</c:v>
                </c:pt>
                <c:pt idx="162">
                  <c:v>190</c:v>
                </c:pt>
                <c:pt idx="163">
                  <c:v>127</c:v>
                </c:pt>
                <c:pt idx="164">
                  <c:v>48</c:v>
                </c:pt>
                <c:pt idx="165">
                  <c:v>6</c:v>
                </c:pt>
                <c:pt idx="166">
                  <c:v>1</c:v>
                </c:pt>
                <c:pt idx="167">
                  <c:v>3</c:v>
                </c:pt>
                <c:pt idx="168">
                  <c:v>32</c:v>
                </c:pt>
                <c:pt idx="169">
                  <c:v>80</c:v>
                </c:pt>
                <c:pt idx="170">
                  <c:v>42</c:v>
                </c:pt>
                <c:pt idx="171">
                  <c:v>3</c:v>
                </c:pt>
                <c:pt idx="172">
                  <c:v>28</c:v>
                </c:pt>
                <c:pt idx="173">
                  <c:v>10</c:v>
                </c:pt>
                <c:pt idx="174">
                  <c:v>5</c:v>
                </c:pt>
                <c:pt idx="175">
                  <c:v>80</c:v>
                </c:pt>
                <c:pt idx="176">
                  <c:v>442</c:v>
                </c:pt>
                <c:pt idx="177">
                  <c:v>1205</c:v>
                </c:pt>
                <c:pt idx="178">
                  <c:v>13</c:v>
                </c:pt>
                <c:pt idx="179">
                  <c:v>6</c:v>
                </c:pt>
                <c:pt idx="180">
                  <c:v>1</c:v>
                </c:pt>
                <c:pt idx="181">
                  <c:v>1</c:v>
                </c:pt>
                <c:pt idx="182">
                  <c:v>133</c:v>
                </c:pt>
                <c:pt idx="183">
                  <c:v>187</c:v>
                </c:pt>
                <c:pt idx="184">
                  <c:v>2</c:v>
                </c:pt>
                <c:pt idx="185">
                  <c:v>2</c:v>
                </c:pt>
                <c:pt idx="186">
                  <c:v>12</c:v>
                </c:pt>
                <c:pt idx="187">
                  <c:v>60</c:v>
                </c:pt>
                <c:pt idx="188">
                  <c:v>23</c:v>
                </c:pt>
                <c:pt idx="189">
                  <c:v>355</c:v>
                </c:pt>
                <c:pt idx="190">
                  <c:v>308</c:v>
                </c:pt>
                <c:pt idx="191">
                  <c:v>343</c:v>
                </c:pt>
                <c:pt idx="192">
                  <c:v>2226</c:v>
                </c:pt>
                <c:pt idx="193">
                  <c:v>245</c:v>
                </c:pt>
                <c:pt idx="194">
                  <c:v>983</c:v>
                </c:pt>
                <c:pt idx="195">
                  <c:v>771</c:v>
                </c:pt>
                <c:pt idx="196">
                  <c:v>17</c:v>
                </c:pt>
                <c:pt idx="197">
                  <c:v>6</c:v>
                </c:pt>
                <c:pt idx="198">
                  <c:v>4</c:v>
                </c:pt>
                <c:pt idx="199">
                  <c:v>47</c:v>
                </c:pt>
                <c:pt idx="200">
                  <c:v>1174</c:v>
                </c:pt>
                <c:pt idx="201">
                  <c:v>69</c:v>
                </c:pt>
                <c:pt idx="202">
                  <c:v>114</c:v>
                </c:pt>
                <c:pt idx="203">
                  <c:v>66</c:v>
                </c:pt>
                <c:pt idx="204">
                  <c:v>3</c:v>
                </c:pt>
                <c:pt idx="205">
                  <c:v>397</c:v>
                </c:pt>
                <c:pt idx="206">
                  <c:v>508</c:v>
                </c:pt>
                <c:pt idx="207">
                  <c:v>288</c:v>
                </c:pt>
                <c:pt idx="208">
                  <c:v>770</c:v>
                </c:pt>
                <c:pt idx="209">
                  <c:v>320</c:v>
                </c:pt>
                <c:pt idx="210">
                  <c:v>1</c:v>
                </c:pt>
                <c:pt idx="211">
                  <c:v>321</c:v>
                </c:pt>
                <c:pt idx="212">
                  <c:v>74</c:v>
                </c:pt>
                <c:pt idx="213">
                  <c:v>258</c:v>
                </c:pt>
                <c:pt idx="214">
                  <c:v>190</c:v>
                </c:pt>
                <c:pt idx="215">
                  <c:v>194</c:v>
                </c:pt>
                <c:pt idx="216">
                  <c:v>761</c:v>
                </c:pt>
                <c:pt idx="217">
                  <c:v>21</c:v>
                </c:pt>
                <c:pt idx="218">
                  <c:v>3</c:v>
                </c:pt>
                <c:pt idx="219">
                  <c:v>9</c:v>
                </c:pt>
                <c:pt idx="220">
                  <c:v>6</c:v>
                </c:pt>
                <c:pt idx="221">
                  <c:v>5</c:v>
                </c:pt>
                <c:pt idx="222">
                  <c:v>147</c:v>
                </c:pt>
                <c:pt idx="223">
                  <c:v>5</c:v>
                </c:pt>
                <c:pt idx="224">
                  <c:v>1</c:v>
                </c:pt>
                <c:pt idx="225">
                  <c:v>17</c:v>
                </c:pt>
                <c:pt idx="226">
                  <c:v>6</c:v>
                </c:pt>
                <c:pt idx="227">
                  <c:v>22</c:v>
                </c:pt>
                <c:pt idx="228">
                  <c:v>3</c:v>
                </c:pt>
                <c:pt idx="229">
                  <c:v>8</c:v>
                </c:pt>
                <c:pt idx="230">
                  <c:v>1</c:v>
                </c:pt>
                <c:pt idx="231">
                  <c:v>273</c:v>
                </c:pt>
                <c:pt idx="232">
                  <c:v>238</c:v>
                </c:pt>
                <c:pt idx="233">
                  <c:v>9</c:v>
                </c:pt>
                <c:pt idx="234">
                  <c:v>4</c:v>
                </c:pt>
                <c:pt idx="235">
                  <c:v>48</c:v>
                </c:pt>
                <c:pt idx="236">
                  <c:v>2</c:v>
                </c:pt>
                <c:pt idx="237">
                  <c:v>1</c:v>
                </c:pt>
                <c:pt idx="238">
                  <c:v>25</c:v>
                </c:pt>
                <c:pt idx="239">
                  <c:v>25</c:v>
                </c:pt>
                <c:pt idx="240">
                  <c:v>1</c:v>
                </c:pt>
                <c:pt idx="241">
                  <c:v>357</c:v>
                </c:pt>
                <c:pt idx="242">
                  <c:v>376</c:v>
                </c:pt>
                <c:pt idx="243">
                  <c:v>20</c:v>
                </c:pt>
                <c:pt idx="244">
                  <c:v>2</c:v>
                </c:pt>
                <c:pt idx="245">
                  <c:v>1</c:v>
                </c:pt>
                <c:pt idx="246">
                  <c:v>2</c:v>
                </c:pt>
                <c:pt idx="247">
                  <c:v>1</c:v>
                </c:pt>
                <c:pt idx="248">
                  <c:v>93</c:v>
                </c:pt>
                <c:pt idx="249">
                  <c:v>9711</c:v>
                </c:pt>
                <c:pt idx="250">
                  <c:v>8</c:v>
                </c:pt>
                <c:pt idx="251">
                  <c:v>1</c:v>
                </c:pt>
                <c:pt idx="252">
                  <c:v>219</c:v>
                </c:pt>
                <c:pt idx="253">
                  <c:v>31</c:v>
                </c:pt>
                <c:pt idx="254">
                  <c:v>1</c:v>
                </c:pt>
                <c:pt idx="255">
                  <c:v>17</c:v>
                </c:pt>
                <c:pt idx="256">
                  <c:v>1</c:v>
                </c:pt>
                <c:pt idx="257">
                  <c:v>1</c:v>
                </c:pt>
                <c:pt idx="258">
                  <c:v>1</c:v>
                </c:pt>
                <c:pt idx="259">
                  <c:v>7</c:v>
                </c:pt>
                <c:pt idx="260">
                  <c:v>2</c:v>
                </c:pt>
                <c:pt idx="261">
                  <c:v>193</c:v>
                </c:pt>
                <c:pt idx="262">
                  <c:v>60</c:v>
                </c:pt>
                <c:pt idx="263">
                  <c:v>2</c:v>
                </c:pt>
                <c:pt idx="264">
                  <c:v>2</c:v>
                </c:pt>
                <c:pt idx="265">
                  <c:v>61</c:v>
                </c:pt>
                <c:pt idx="266">
                  <c:v>6633</c:v>
                </c:pt>
                <c:pt idx="267">
                  <c:v>15</c:v>
                </c:pt>
                <c:pt idx="268">
                  <c:v>2</c:v>
                </c:pt>
                <c:pt idx="269">
                  <c:v>1</c:v>
                </c:pt>
                <c:pt idx="270">
                  <c:v>110</c:v>
                </c:pt>
                <c:pt idx="271">
                  <c:v>1</c:v>
                </c:pt>
                <c:pt idx="272">
                  <c:v>327</c:v>
                </c:pt>
                <c:pt idx="273">
                  <c:v>149</c:v>
                </c:pt>
                <c:pt idx="274">
                  <c:v>1</c:v>
                </c:pt>
                <c:pt idx="275">
                  <c:v>2</c:v>
                </c:pt>
                <c:pt idx="276">
                  <c:v>12</c:v>
                </c:pt>
                <c:pt idx="277">
                  <c:v>29</c:v>
                </c:pt>
                <c:pt idx="278">
                  <c:v>9</c:v>
                </c:pt>
                <c:pt idx="279">
                  <c:v>1</c:v>
                </c:pt>
                <c:pt idx="280">
                  <c:v>42</c:v>
                </c:pt>
                <c:pt idx="281">
                  <c:v>8</c:v>
                </c:pt>
                <c:pt idx="282">
                  <c:v>8</c:v>
                </c:pt>
                <c:pt idx="283">
                  <c:v>40</c:v>
                </c:pt>
                <c:pt idx="284">
                  <c:v>2</c:v>
                </c:pt>
                <c:pt idx="285">
                  <c:v>4</c:v>
                </c:pt>
                <c:pt idx="286">
                  <c:v>77</c:v>
                </c:pt>
                <c:pt idx="287">
                  <c:v>152</c:v>
                </c:pt>
                <c:pt idx="288">
                  <c:v>324</c:v>
                </c:pt>
                <c:pt idx="289">
                  <c:v>1</c:v>
                </c:pt>
                <c:pt idx="290">
                  <c:v>6</c:v>
                </c:pt>
                <c:pt idx="291">
                  <c:v>1</c:v>
                </c:pt>
                <c:pt idx="292">
                  <c:v>4</c:v>
                </c:pt>
                <c:pt idx="293">
                  <c:v>5</c:v>
                </c:pt>
                <c:pt idx="294">
                  <c:v>5</c:v>
                </c:pt>
                <c:pt idx="295">
                  <c:v>37</c:v>
                </c:pt>
                <c:pt idx="296">
                  <c:v>68</c:v>
                </c:pt>
                <c:pt idx="297">
                  <c:v>577</c:v>
                </c:pt>
                <c:pt idx="298">
                  <c:v>137</c:v>
                </c:pt>
                <c:pt idx="299">
                  <c:v>1546</c:v>
                </c:pt>
                <c:pt idx="300">
                  <c:v>1</c:v>
                </c:pt>
                <c:pt idx="301">
                  <c:v>2</c:v>
                </c:pt>
                <c:pt idx="302">
                  <c:v>26</c:v>
                </c:pt>
                <c:pt idx="303">
                  <c:v>543</c:v>
                </c:pt>
                <c:pt idx="304">
                  <c:v>323</c:v>
                </c:pt>
                <c:pt idx="305">
                  <c:v>1</c:v>
                </c:pt>
                <c:pt idx="306">
                  <c:v>273</c:v>
                </c:pt>
                <c:pt idx="307">
                  <c:v>107</c:v>
                </c:pt>
                <c:pt idx="308">
                  <c:v>7</c:v>
                </c:pt>
                <c:pt idx="309">
                  <c:v>640</c:v>
                </c:pt>
                <c:pt idx="310">
                  <c:v>153</c:v>
                </c:pt>
                <c:pt idx="311">
                  <c:v>56</c:v>
                </c:pt>
                <c:pt idx="312">
                  <c:v>1420</c:v>
                </c:pt>
                <c:pt idx="313">
                  <c:v>12</c:v>
                </c:pt>
                <c:pt idx="314">
                  <c:v>60</c:v>
                </c:pt>
                <c:pt idx="315">
                  <c:v>234</c:v>
                </c:pt>
                <c:pt idx="316">
                  <c:v>1147</c:v>
                </c:pt>
                <c:pt idx="317">
                  <c:v>175</c:v>
                </c:pt>
                <c:pt idx="318">
                  <c:v>9</c:v>
                </c:pt>
                <c:pt idx="319">
                  <c:v>3</c:v>
                </c:pt>
                <c:pt idx="320">
                  <c:v>264</c:v>
                </c:pt>
                <c:pt idx="321">
                  <c:v>124</c:v>
                </c:pt>
                <c:pt idx="322">
                  <c:v>1</c:v>
                </c:pt>
                <c:pt idx="323">
                  <c:v>127</c:v>
                </c:pt>
                <c:pt idx="324">
                  <c:v>27</c:v>
                </c:pt>
                <c:pt idx="325">
                  <c:v>57</c:v>
                </c:pt>
                <c:pt idx="326">
                  <c:v>75</c:v>
                </c:pt>
                <c:pt idx="327">
                  <c:v>72</c:v>
                </c:pt>
                <c:pt idx="328">
                  <c:v>92</c:v>
                </c:pt>
                <c:pt idx="329">
                  <c:v>171</c:v>
                </c:pt>
                <c:pt idx="330">
                  <c:v>44</c:v>
                </c:pt>
                <c:pt idx="331">
                  <c:v>20</c:v>
                </c:pt>
                <c:pt idx="332">
                  <c:v>275</c:v>
                </c:pt>
                <c:pt idx="333">
                  <c:v>491</c:v>
                </c:pt>
                <c:pt idx="334">
                  <c:v>379</c:v>
                </c:pt>
                <c:pt idx="335">
                  <c:v>1948</c:v>
                </c:pt>
                <c:pt idx="336">
                  <c:v>183</c:v>
                </c:pt>
                <c:pt idx="337">
                  <c:v>9</c:v>
                </c:pt>
                <c:pt idx="338">
                  <c:v>4</c:v>
                </c:pt>
                <c:pt idx="339">
                  <c:v>88</c:v>
                </c:pt>
                <c:pt idx="340">
                  <c:v>25</c:v>
                </c:pt>
                <c:pt idx="341">
                  <c:v>2</c:v>
                </c:pt>
                <c:pt idx="342">
                  <c:v>2</c:v>
                </c:pt>
                <c:pt idx="343">
                  <c:v>159</c:v>
                </c:pt>
                <c:pt idx="344">
                  <c:v>238</c:v>
                </c:pt>
                <c:pt idx="345">
                  <c:v>109</c:v>
                </c:pt>
                <c:pt idx="346">
                  <c:v>832</c:v>
                </c:pt>
                <c:pt idx="347">
                  <c:v>3</c:v>
                </c:pt>
                <c:pt idx="348">
                  <c:v>4</c:v>
                </c:pt>
                <c:pt idx="349">
                  <c:v>3</c:v>
                </c:pt>
                <c:pt idx="350">
                  <c:v>2238</c:v>
                </c:pt>
                <c:pt idx="351">
                  <c:v>1</c:v>
                </c:pt>
                <c:pt idx="352">
                  <c:v>5</c:v>
                </c:pt>
                <c:pt idx="353">
                  <c:v>595</c:v>
                </c:pt>
                <c:pt idx="354">
                  <c:v>2532</c:v>
                </c:pt>
                <c:pt idx="355">
                  <c:v>1374</c:v>
                </c:pt>
                <c:pt idx="356">
                  <c:v>611</c:v>
                </c:pt>
                <c:pt idx="357">
                  <c:v>1549</c:v>
                </c:pt>
                <c:pt idx="358">
                  <c:v>565</c:v>
                </c:pt>
                <c:pt idx="359">
                  <c:v>13323</c:v>
                </c:pt>
                <c:pt idx="360">
                  <c:v>5032</c:v>
                </c:pt>
                <c:pt idx="361">
                  <c:v>49</c:v>
                </c:pt>
                <c:pt idx="362">
                  <c:v>1290</c:v>
                </c:pt>
                <c:pt idx="363">
                  <c:v>26</c:v>
                </c:pt>
                <c:pt idx="364">
                  <c:v>1163</c:v>
                </c:pt>
                <c:pt idx="365">
                  <c:v>1</c:v>
                </c:pt>
                <c:pt idx="366">
                  <c:v>142</c:v>
                </c:pt>
                <c:pt idx="367">
                  <c:v>39</c:v>
                </c:pt>
                <c:pt idx="368">
                  <c:v>5</c:v>
                </c:pt>
                <c:pt idx="369">
                  <c:v>1403</c:v>
                </c:pt>
                <c:pt idx="370">
                  <c:v>32</c:v>
                </c:pt>
                <c:pt idx="371">
                  <c:v>2635</c:v>
                </c:pt>
                <c:pt idx="372">
                  <c:v>7</c:v>
                </c:pt>
                <c:pt idx="373">
                  <c:v>29</c:v>
                </c:pt>
                <c:pt idx="374">
                  <c:v>1</c:v>
                </c:pt>
                <c:pt idx="375">
                  <c:v>2</c:v>
                </c:pt>
                <c:pt idx="376">
                  <c:v>50</c:v>
                </c:pt>
                <c:pt idx="377">
                  <c:v>74</c:v>
                </c:pt>
                <c:pt idx="378">
                  <c:v>265</c:v>
                </c:pt>
                <c:pt idx="379">
                  <c:v>302</c:v>
                </c:pt>
                <c:pt idx="380">
                  <c:v>405</c:v>
                </c:pt>
                <c:pt idx="381">
                  <c:v>1</c:v>
                </c:pt>
                <c:pt idx="382">
                  <c:v>8</c:v>
                </c:pt>
                <c:pt idx="383">
                  <c:v>3</c:v>
                </c:pt>
                <c:pt idx="384">
                  <c:v>1</c:v>
                </c:pt>
                <c:pt idx="385">
                  <c:v>4</c:v>
                </c:pt>
                <c:pt idx="386">
                  <c:v>553</c:v>
                </c:pt>
                <c:pt idx="387">
                  <c:v>1</c:v>
                </c:pt>
                <c:pt idx="388">
                  <c:v>3</c:v>
                </c:pt>
                <c:pt idx="389">
                  <c:v>1</c:v>
                </c:pt>
                <c:pt idx="390">
                  <c:v>1</c:v>
                </c:pt>
                <c:pt idx="391">
                  <c:v>510</c:v>
                </c:pt>
                <c:pt idx="392">
                  <c:v>4804</c:v>
                </c:pt>
                <c:pt idx="393">
                  <c:v>11876</c:v>
                </c:pt>
                <c:pt idx="394">
                  <c:v>3</c:v>
                </c:pt>
                <c:pt idx="395">
                  <c:v>34</c:v>
                </c:pt>
                <c:pt idx="396">
                  <c:v>2</c:v>
                </c:pt>
                <c:pt idx="397">
                  <c:v>10</c:v>
                </c:pt>
                <c:pt idx="398">
                  <c:v>195</c:v>
                </c:pt>
                <c:pt idx="399">
                  <c:v>3</c:v>
                </c:pt>
                <c:pt idx="400">
                  <c:v>8</c:v>
                </c:pt>
                <c:pt idx="401">
                  <c:v>2</c:v>
                </c:pt>
                <c:pt idx="402">
                  <c:v>1984</c:v>
                </c:pt>
                <c:pt idx="403">
                  <c:v>337</c:v>
                </c:pt>
                <c:pt idx="404">
                  <c:v>311</c:v>
                </c:pt>
                <c:pt idx="405">
                  <c:v>471</c:v>
                </c:pt>
                <c:pt idx="406">
                  <c:v>249</c:v>
                </c:pt>
                <c:pt idx="407">
                  <c:v>4590</c:v>
                </c:pt>
                <c:pt idx="408">
                  <c:v>6318</c:v>
                </c:pt>
                <c:pt idx="409">
                  <c:v>107</c:v>
                </c:pt>
                <c:pt idx="410">
                  <c:v>2510</c:v>
                </c:pt>
                <c:pt idx="411">
                  <c:v>696</c:v>
                </c:pt>
                <c:pt idx="412">
                  <c:v>1117</c:v>
                </c:pt>
                <c:pt idx="413">
                  <c:v>6844</c:v>
                </c:pt>
                <c:pt idx="414">
                  <c:v>36</c:v>
                </c:pt>
                <c:pt idx="415">
                  <c:v>56</c:v>
                </c:pt>
                <c:pt idx="416">
                  <c:v>457</c:v>
                </c:pt>
                <c:pt idx="417">
                  <c:v>12</c:v>
                </c:pt>
                <c:pt idx="418">
                  <c:v>306</c:v>
                </c:pt>
                <c:pt idx="419">
                  <c:v>3479</c:v>
                </c:pt>
                <c:pt idx="420">
                  <c:v>39</c:v>
                </c:pt>
                <c:pt idx="421">
                  <c:v>1099</c:v>
                </c:pt>
                <c:pt idx="422">
                  <c:v>4624</c:v>
                </c:pt>
                <c:pt idx="423">
                  <c:v>4</c:v>
                </c:pt>
                <c:pt idx="424">
                  <c:v>1297</c:v>
                </c:pt>
                <c:pt idx="425">
                  <c:v>1</c:v>
                </c:pt>
                <c:pt idx="426">
                  <c:v>750</c:v>
                </c:pt>
                <c:pt idx="427">
                  <c:v>446</c:v>
                </c:pt>
                <c:pt idx="428">
                  <c:v>195</c:v>
                </c:pt>
                <c:pt idx="429">
                  <c:v>450</c:v>
                </c:pt>
                <c:pt idx="430">
                  <c:v>934</c:v>
                </c:pt>
                <c:pt idx="431">
                  <c:v>1</c:v>
                </c:pt>
                <c:pt idx="432">
                  <c:v>13</c:v>
                </c:pt>
                <c:pt idx="433">
                  <c:v>1</c:v>
                </c:pt>
                <c:pt idx="434">
                  <c:v>542</c:v>
                </c:pt>
                <c:pt idx="435">
                  <c:v>16</c:v>
                </c:pt>
                <c:pt idx="436">
                  <c:v>147</c:v>
                </c:pt>
                <c:pt idx="437">
                  <c:v>6</c:v>
                </c:pt>
                <c:pt idx="438">
                  <c:v>8</c:v>
                </c:pt>
                <c:pt idx="439">
                  <c:v>232</c:v>
                </c:pt>
                <c:pt idx="440">
                  <c:v>363</c:v>
                </c:pt>
                <c:pt idx="441">
                  <c:v>23</c:v>
                </c:pt>
                <c:pt idx="442">
                  <c:v>3</c:v>
                </c:pt>
                <c:pt idx="443">
                  <c:v>2</c:v>
                </c:pt>
                <c:pt idx="444">
                  <c:v>2</c:v>
                </c:pt>
                <c:pt idx="445">
                  <c:v>2</c:v>
                </c:pt>
                <c:pt idx="446">
                  <c:v>1</c:v>
                </c:pt>
                <c:pt idx="447">
                  <c:v>1</c:v>
                </c:pt>
              </c:numCache>
            </c:numRef>
          </c:xVal>
          <c:yVal>
            <c:numRef>
              <c:f>Sheet1!$C$4:$C$452</c:f>
              <c:numCache>
                <c:formatCode>General</c:formatCode>
                <c:ptCount val="449"/>
                <c:pt idx="0">
                  <c:v>165.70105555555574</c:v>
                </c:pt>
                <c:pt idx="1">
                  <c:v>483.05272727272728</c:v>
                </c:pt>
                <c:pt idx="2">
                  <c:v>2730.0544736842112</c:v>
                </c:pt>
                <c:pt idx="3">
                  <c:v>162.90901408450702</c:v>
                </c:pt>
                <c:pt idx="4">
                  <c:v>224.64517241379306</c:v>
                </c:pt>
                <c:pt idx="5">
                  <c:v>383.39499999999998</c:v>
                </c:pt>
                <c:pt idx="6">
                  <c:v>10558.17</c:v>
                </c:pt>
                <c:pt idx="7">
                  <c:v>334.72</c:v>
                </c:pt>
                <c:pt idx="8">
                  <c:v>474.5</c:v>
                </c:pt>
                <c:pt idx="9">
                  <c:v>792.89666666666653</c:v>
                </c:pt>
                <c:pt idx="10">
                  <c:v>2.6767371673003764</c:v>
                </c:pt>
                <c:pt idx="11">
                  <c:v>50.308695652173903</c:v>
                </c:pt>
                <c:pt idx="12">
                  <c:v>92.740000000000009</c:v>
                </c:pt>
                <c:pt idx="13">
                  <c:v>578.12666666666655</c:v>
                </c:pt>
                <c:pt idx="14">
                  <c:v>74.806497175141203</c:v>
                </c:pt>
                <c:pt idx="15">
                  <c:v>512.63111111111118</c:v>
                </c:pt>
                <c:pt idx="16">
                  <c:v>78.246250000000003</c:v>
                </c:pt>
                <c:pt idx="17">
                  <c:v>1643.7963829787238</c:v>
                </c:pt>
                <c:pt idx="18">
                  <c:v>47.87</c:v>
                </c:pt>
                <c:pt idx="19">
                  <c:v>659.04086419753094</c:v>
                </c:pt>
                <c:pt idx="20">
                  <c:v>14735.13</c:v>
                </c:pt>
                <c:pt idx="21">
                  <c:v>137.26192399049881</c:v>
                </c:pt>
                <c:pt idx="22">
                  <c:v>3040.7000000000003</c:v>
                </c:pt>
                <c:pt idx="23">
                  <c:v>17.079999999999998</c:v>
                </c:pt>
                <c:pt idx="24">
                  <c:v>546.34714285714279</c:v>
                </c:pt>
                <c:pt idx="25">
                  <c:v>5.07</c:v>
                </c:pt>
                <c:pt idx="26">
                  <c:v>197.08323529411766</c:v>
                </c:pt>
                <c:pt idx="27">
                  <c:v>13.940000000000001</c:v>
                </c:pt>
                <c:pt idx="28">
                  <c:v>1796.7666666666667</c:v>
                </c:pt>
                <c:pt idx="29">
                  <c:v>1294.7550000000001</c:v>
                </c:pt>
                <c:pt idx="30">
                  <c:v>393.14428571428567</c:v>
                </c:pt>
                <c:pt idx="31">
                  <c:v>300.24264150943389</c:v>
                </c:pt>
                <c:pt idx="32">
                  <c:v>238.80228275862063</c:v>
                </c:pt>
                <c:pt idx="33">
                  <c:v>421.70682242990665</c:v>
                </c:pt>
                <c:pt idx="34">
                  <c:v>1408.345</c:v>
                </c:pt>
                <c:pt idx="35">
                  <c:v>2099.6350000000002</c:v>
                </c:pt>
                <c:pt idx="36">
                  <c:v>377.13124423963154</c:v>
                </c:pt>
                <c:pt idx="37">
                  <c:v>1014.8799999999998</c:v>
                </c:pt>
                <c:pt idx="38">
                  <c:v>5340.8799999999992</c:v>
                </c:pt>
                <c:pt idx="39">
                  <c:v>4071.95</c:v>
                </c:pt>
                <c:pt idx="40">
                  <c:v>1863.04</c:v>
                </c:pt>
                <c:pt idx="41">
                  <c:v>151.92622222222218</c:v>
                </c:pt>
                <c:pt idx="42">
                  <c:v>774.875</c:v>
                </c:pt>
                <c:pt idx="43">
                  <c:v>54.964999999999996</c:v>
                </c:pt>
                <c:pt idx="44">
                  <c:v>6013.88</c:v>
                </c:pt>
                <c:pt idx="45">
                  <c:v>5571.14</c:v>
                </c:pt>
                <c:pt idx="46">
                  <c:v>408.78</c:v>
                </c:pt>
                <c:pt idx="47">
                  <c:v>135.15677631578941</c:v>
                </c:pt>
                <c:pt idx="48">
                  <c:v>304.58468158347654</c:v>
                </c:pt>
                <c:pt idx="49">
                  <c:v>113.63394957983196</c:v>
                </c:pt>
                <c:pt idx="50">
                  <c:v>35.330000000000005</c:v>
                </c:pt>
                <c:pt idx="51">
                  <c:v>228.73777777777775</c:v>
                </c:pt>
                <c:pt idx="52">
                  <c:v>133.85000000000002</c:v>
                </c:pt>
                <c:pt idx="53">
                  <c:v>442.20521088435368</c:v>
                </c:pt>
                <c:pt idx="54">
                  <c:v>769.81416666666655</c:v>
                </c:pt>
                <c:pt idx="55">
                  <c:v>124.58</c:v>
                </c:pt>
                <c:pt idx="56">
                  <c:v>6201.7433333333329</c:v>
                </c:pt>
                <c:pt idx="57">
                  <c:v>188.86185185185184</c:v>
                </c:pt>
                <c:pt idx="58">
                  <c:v>3165.66</c:v>
                </c:pt>
                <c:pt idx="59">
                  <c:v>552.91392857142864</c:v>
                </c:pt>
                <c:pt idx="60">
                  <c:v>2235.2470192307687</c:v>
                </c:pt>
                <c:pt idx="61">
                  <c:v>154.18898876404495</c:v>
                </c:pt>
                <c:pt idx="62">
                  <c:v>414.7000000000001</c:v>
                </c:pt>
                <c:pt idx="63">
                  <c:v>328.17744186046519</c:v>
                </c:pt>
                <c:pt idx="64">
                  <c:v>320.23538461538459</c:v>
                </c:pt>
                <c:pt idx="65">
                  <c:v>216.46611111111108</c:v>
                </c:pt>
                <c:pt idx="66">
                  <c:v>3372.0770514820588</c:v>
                </c:pt>
                <c:pt idx="67">
                  <c:v>2073.1822222222227</c:v>
                </c:pt>
                <c:pt idx="68">
                  <c:v>202.08467065868268</c:v>
                </c:pt>
                <c:pt idx="69">
                  <c:v>578.07118279569875</c:v>
                </c:pt>
                <c:pt idx="70">
                  <c:v>47.89</c:v>
                </c:pt>
                <c:pt idx="71">
                  <c:v>1372.5166666666669</c:v>
                </c:pt>
                <c:pt idx="72">
                  <c:v>558.80177541729915</c:v>
                </c:pt>
                <c:pt idx="73">
                  <c:v>646.2823554301832</c:v>
                </c:pt>
                <c:pt idx="74">
                  <c:v>390.19702777777775</c:v>
                </c:pt>
                <c:pt idx="75">
                  <c:v>222.04750000000001</c:v>
                </c:pt>
                <c:pt idx="76">
                  <c:v>863.38</c:v>
                </c:pt>
                <c:pt idx="77">
                  <c:v>274.07037558685442</c:v>
                </c:pt>
                <c:pt idx="78">
                  <c:v>66.950902451747467</c:v>
                </c:pt>
                <c:pt idx="79">
                  <c:v>1135.1411111111111</c:v>
                </c:pt>
                <c:pt idx="80">
                  <c:v>642.85612903225808</c:v>
                </c:pt>
                <c:pt idx="81">
                  <c:v>332.83217054263542</c:v>
                </c:pt>
                <c:pt idx="82">
                  <c:v>91.391078987150294</c:v>
                </c:pt>
                <c:pt idx="83">
                  <c:v>596.47444444444443</c:v>
                </c:pt>
                <c:pt idx="84">
                  <c:v>400.67500000000001</c:v>
                </c:pt>
                <c:pt idx="85">
                  <c:v>1677.18</c:v>
                </c:pt>
                <c:pt idx="86">
                  <c:v>323.02</c:v>
                </c:pt>
                <c:pt idx="87">
                  <c:v>592.21713942307736</c:v>
                </c:pt>
                <c:pt idx="88">
                  <c:v>589.34736686390511</c:v>
                </c:pt>
                <c:pt idx="89">
                  <c:v>3213.7815384615383</c:v>
                </c:pt>
                <c:pt idx="90">
                  <c:v>439.68398249452906</c:v>
                </c:pt>
                <c:pt idx="91">
                  <c:v>105.17158464566931</c:v>
                </c:pt>
                <c:pt idx="92">
                  <c:v>268.86435294117615</c:v>
                </c:pt>
                <c:pt idx="93">
                  <c:v>542.55677655677653</c:v>
                </c:pt>
                <c:pt idx="94">
                  <c:v>443.47158730158742</c:v>
                </c:pt>
                <c:pt idx="95">
                  <c:v>1760.4665428571434</c:v>
                </c:pt>
                <c:pt idx="96">
                  <c:v>892.0851492537314</c:v>
                </c:pt>
                <c:pt idx="97">
                  <c:v>1205.92875</c:v>
                </c:pt>
                <c:pt idx="98">
                  <c:v>673.53</c:v>
                </c:pt>
                <c:pt idx="99">
                  <c:v>8817.3250000000007</c:v>
                </c:pt>
                <c:pt idx="100">
                  <c:v>1018.3280904522628</c:v>
                </c:pt>
                <c:pt idx="101">
                  <c:v>1360.9517417417424</c:v>
                </c:pt>
                <c:pt idx="102">
                  <c:v>195.90570026334663</c:v>
                </c:pt>
                <c:pt idx="103">
                  <c:v>195.79911627906975</c:v>
                </c:pt>
                <c:pt idx="104">
                  <c:v>2821.6130000000003</c:v>
                </c:pt>
                <c:pt idx="105">
                  <c:v>15457.16</c:v>
                </c:pt>
                <c:pt idx="106">
                  <c:v>134.93387533875341</c:v>
                </c:pt>
                <c:pt idx="107">
                  <c:v>117.06839710998148</c:v>
                </c:pt>
                <c:pt idx="108">
                  <c:v>1620.0803124999995</c:v>
                </c:pt>
                <c:pt idx="109">
                  <c:v>187.27418873048262</c:v>
                </c:pt>
                <c:pt idx="110">
                  <c:v>276.6109860664522</c:v>
                </c:pt>
                <c:pt idx="111">
                  <c:v>217.56344516128999</c:v>
                </c:pt>
                <c:pt idx="112">
                  <c:v>98.404399224806241</c:v>
                </c:pt>
                <c:pt idx="113">
                  <c:v>222.32447826086954</c:v>
                </c:pt>
                <c:pt idx="114">
                  <c:v>288.42911111111124</c:v>
                </c:pt>
                <c:pt idx="115">
                  <c:v>242.31119999999999</c:v>
                </c:pt>
                <c:pt idx="116">
                  <c:v>127.63806552262095</c:v>
                </c:pt>
                <c:pt idx="117">
                  <c:v>546.45787878787883</c:v>
                </c:pt>
                <c:pt idx="118">
                  <c:v>4460.32</c:v>
                </c:pt>
                <c:pt idx="119">
                  <c:v>153.00925531914891</c:v>
                </c:pt>
                <c:pt idx="120">
                  <c:v>1750.1807317073176</c:v>
                </c:pt>
                <c:pt idx="121">
                  <c:v>283.78698097601495</c:v>
                </c:pt>
                <c:pt idx="122">
                  <c:v>465.72238066825577</c:v>
                </c:pt>
                <c:pt idx="123">
                  <c:v>482.58179039301348</c:v>
                </c:pt>
                <c:pt idx="124">
                  <c:v>278.47048796527685</c:v>
                </c:pt>
                <c:pt idx="125">
                  <c:v>1298.2150000000001</c:v>
                </c:pt>
                <c:pt idx="126">
                  <c:v>292.50284970238084</c:v>
                </c:pt>
                <c:pt idx="127">
                  <c:v>432.14931034482754</c:v>
                </c:pt>
                <c:pt idx="128">
                  <c:v>328.71502645502636</c:v>
                </c:pt>
                <c:pt idx="129">
                  <c:v>434.42884834663624</c:v>
                </c:pt>
                <c:pt idx="130">
                  <c:v>244.44647058823526</c:v>
                </c:pt>
                <c:pt idx="131">
                  <c:v>290.40728256431214</c:v>
                </c:pt>
                <c:pt idx="132">
                  <c:v>605.24315049226323</c:v>
                </c:pt>
                <c:pt idx="133">
                  <c:v>422.14454976303318</c:v>
                </c:pt>
                <c:pt idx="134">
                  <c:v>197.27666666666667</c:v>
                </c:pt>
                <c:pt idx="135">
                  <c:v>510.91376811594205</c:v>
                </c:pt>
                <c:pt idx="136">
                  <c:v>430.84073701842584</c:v>
                </c:pt>
                <c:pt idx="137">
                  <c:v>337.59000000000003</c:v>
                </c:pt>
                <c:pt idx="138">
                  <c:v>139.54999999999998</c:v>
                </c:pt>
                <c:pt idx="139">
                  <c:v>256.05181818181813</c:v>
                </c:pt>
                <c:pt idx="140">
                  <c:v>1942.1071875</c:v>
                </c:pt>
                <c:pt idx="141">
                  <c:v>19.93</c:v>
                </c:pt>
                <c:pt idx="142">
                  <c:v>234.20786666666652</c:v>
                </c:pt>
                <c:pt idx="143">
                  <c:v>231.72</c:v>
                </c:pt>
                <c:pt idx="144">
                  <c:v>69.94</c:v>
                </c:pt>
                <c:pt idx="145">
                  <c:v>182.5</c:v>
                </c:pt>
                <c:pt idx="146">
                  <c:v>1684.1551999999999</c:v>
                </c:pt>
                <c:pt idx="147">
                  <c:v>0.36</c:v>
                </c:pt>
                <c:pt idx="148">
                  <c:v>745.56</c:v>
                </c:pt>
                <c:pt idx="149">
                  <c:v>677.60700680272123</c:v>
                </c:pt>
                <c:pt idx="150">
                  <c:v>303.1906249999999</c:v>
                </c:pt>
                <c:pt idx="151">
                  <c:v>137.48666666666668</c:v>
                </c:pt>
                <c:pt idx="152">
                  <c:v>777.11142857142863</c:v>
                </c:pt>
                <c:pt idx="153">
                  <c:v>240.64416666666673</c:v>
                </c:pt>
                <c:pt idx="154">
                  <c:v>42.47</c:v>
                </c:pt>
                <c:pt idx="155">
                  <c:v>1350.7599999999998</c:v>
                </c:pt>
                <c:pt idx="156">
                  <c:v>171.64</c:v>
                </c:pt>
                <c:pt idx="157">
                  <c:v>885.39333333333332</c:v>
                </c:pt>
                <c:pt idx="158">
                  <c:v>168.22995037220855</c:v>
                </c:pt>
                <c:pt idx="159">
                  <c:v>128.92708435708428</c:v>
                </c:pt>
                <c:pt idx="160">
                  <c:v>1256.8300000000002</c:v>
                </c:pt>
                <c:pt idx="161">
                  <c:v>1020.3841666666666</c:v>
                </c:pt>
                <c:pt idx="162">
                  <c:v>211.81666666666669</c:v>
                </c:pt>
                <c:pt idx="163">
                  <c:v>260.78423280423272</c:v>
                </c:pt>
                <c:pt idx="164">
                  <c:v>100.35937007874014</c:v>
                </c:pt>
                <c:pt idx="165">
                  <c:v>1040.5104255319145</c:v>
                </c:pt>
                <c:pt idx="166">
                  <c:v>132.26166666666666</c:v>
                </c:pt>
                <c:pt idx="167">
                  <c:v>14.65</c:v>
                </c:pt>
                <c:pt idx="168">
                  <c:v>2453.395</c:v>
                </c:pt>
                <c:pt idx="169">
                  <c:v>330.24374999999998</c:v>
                </c:pt>
                <c:pt idx="170">
                  <c:v>185.32612499999999</c:v>
                </c:pt>
                <c:pt idx="171">
                  <c:v>367.70463414634156</c:v>
                </c:pt>
                <c:pt idx="172">
                  <c:v>2949.4450000000002</c:v>
                </c:pt>
                <c:pt idx="173">
                  <c:v>233.37571428571428</c:v>
                </c:pt>
                <c:pt idx="174">
                  <c:v>3928.5950000000012</c:v>
                </c:pt>
                <c:pt idx="175">
                  <c:v>173.00000000000003</c:v>
                </c:pt>
                <c:pt idx="176">
                  <c:v>105.54662500000002</c:v>
                </c:pt>
                <c:pt idx="177">
                  <c:v>897.159907834102</c:v>
                </c:pt>
                <c:pt idx="178">
                  <c:v>171.26313692946073</c:v>
                </c:pt>
                <c:pt idx="179">
                  <c:v>176.57923076923078</c:v>
                </c:pt>
                <c:pt idx="180">
                  <c:v>6351.2283333333335</c:v>
                </c:pt>
                <c:pt idx="181">
                  <c:v>434.39</c:v>
                </c:pt>
                <c:pt idx="182">
                  <c:v>5329.35</c:v>
                </c:pt>
                <c:pt idx="183">
                  <c:v>1329.8793076923084</c:v>
                </c:pt>
                <c:pt idx="184">
                  <c:v>495.50149732620349</c:v>
                </c:pt>
                <c:pt idx="185">
                  <c:v>202.78000000000003</c:v>
                </c:pt>
                <c:pt idx="186">
                  <c:v>910.18499999999995</c:v>
                </c:pt>
                <c:pt idx="187">
                  <c:v>154.4408333333333</c:v>
                </c:pt>
                <c:pt idx="188">
                  <c:v>48.463333333333345</c:v>
                </c:pt>
                <c:pt idx="189">
                  <c:v>641.92217391304348</c:v>
                </c:pt>
                <c:pt idx="190">
                  <c:v>352.37931818181852</c:v>
                </c:pt>
                <c:pt idx="191">
                  <c:v>310.37283387622131</c:v>
                </c:pt>
                <c:pt idx="192">
                  <c:v>522.51911764705881</c:v>
                </c:pt>
                <c:pt idx="193">
                  <c:v>232.67797205948639</c:v>
                </c:pt>
                <c:pt idx="194">
                  <c:v>459.10309917355346</c:v>
                </c:pt>
                <c:pt idx="195">
                  <c:v>1308.3905391120504</c:v>
                </c:pt>
                <c:pt idx="196">
                  <c:v>321.80899214659667</c:v>
                </c:pt>
                <c:pt idx="197">
                  <c:v>303.02294117647062</c:v>
                </c:pt>
                <c:pt idx="198">
                  <c:v>3969.1716666666666</c:v>
                </c:pt>
                <c:pt idx="199">
                  <c:v>8077.28</c:v>
                </c:pt>
                <c:pt idx="200">
                  <c:v>359.6917021276596</c:v>
                </c:pt>
                <c:pt idx="201">
                  <c:v>197.7040445586976</c:v>
                </c:pt>
                <c:pt idx="202">
                  <c:v>383.09144927536209</c:v>
                </c:pt>
                <c:pt idx="203">
                  <c:v>160.7501754385965</c:v>
                </c:pt>
                <c:pt idx="204">
                  <c:v>3259.9813636363656</c:v>
                </c:pt>
                <c:pt idx="205">
                  <c:v>127.82000000000001</c:v>
                </c:pt>
                <c:pt idx="206">
                  <c:v>291.71703608247435</c:v>
                </c:pt>
                <c:pt idx="207">
                  <c:v>625.50826086956408</c:v>
                </c:pt>
                <c:pt idx="208">
                  <c:v>310.94373239436629</c:v>
                </c:pt>
                <c:pt idx="209">
                  <c:v>225.65861038961029</c:v>
                </c:pt>
                <c:pt idx="210">
                  <c:v>124.6232500000001</c:v>
                </c:pt>
                <c:pt idx="211">
                  <c:v>74.489999999999995</c:v>
                </c:pt>
                <c:pt idx="212">
                  <c:v>159.63056074766368</c:v>
                </c:pt>
                <c:pt idx="213">
                  <c:v>215.20945945945942</c:v>
                </c:pt>
                <c:pt idx="214">
                  <c:v>377.52282945736442</c:v>
                </c:pt>
                <c:pt idx="215">
                  <c:v>621.45031578947362</c:v>
                </c:pt>
                <c:pt idx="216">
                  <c:v>180.62139175257721</c:v>
                </c:pt>
                <c:pt idx="217">
                  <c:v>441.19129458388312</c:v>
                </c:pt>
                <c:pt idx="218">
                  <c:v>1346.7338095238094</c:v>
                </c:pt>
                <c:pt idx="219">
                  <c:v>8797.003333333334</c:v>
                </c:pt>
                <c:pt idx="220">
                  <c:v>3037.9850000000001</c:v>
                </c:pt>
                <c:pt idx="221">
                  <c:v>146.47</c:v>
                </c:pt>
                <c:pt idx="222">
                  <c:v>305.262</c:v>
                </c:pt>
                <c:pt idx="223">
                  <c:v>125.85197278911564</c:v>
                </c:pt>
                <c:pt idx="224">
                  <c:v>73.481999999999999</c:v>
                </c:pt>
                <c:pt idx="225">
                  <c:v>22.67</c:v>
                </c:pt>
                <c:pt idx="226">
                  <c:v>201.55176470588236</c:v>
                </c:pt>
                <c:pt idx="227">
                  <c:v>3144.5816666666669</c:v>
                </c:pt>
                <c:pt idx="228">
                  <c:v>1405.2568181818181</c:v>
                </c:pt>
                <c:pt idx="229">
                  <c:v>246.42333333333332</c:v>
                </c:pt>
                <c:pt idx="230">
                  <c:v>1956.35375</c:v>
                </c:pt>
                <c:pt idx="231">
                  <c:v>22.04</c:v>
                </c:pt>
                <c:pt idx="232">
                  <c:v>279.39212454212441</c:v>
                </c:pt>
                <c:pt idx="233">
                  <c:v>137.11298319327736</c:v>
                </c:pt>
                <c:pt idx="234">
                  <c:v>207.7766666666667</c:v>
                </c:pt>
                <c:pt idx="235">
                  <c:v>149.17000000000002</c:v>
                </c:pt>
                <c:pt idx="236">
                  <c:v>59.001249999999992</c:v>
                </c:pt>
                <c:pt idx="237">
                  <c:v>441.9</c:v>
                </c:pt>
                <c:pt idx="238">
                  <c:v>0.27</c:v>
                </c:pt>
                <c:pt idx="239">
                  <c:v>1683.6907999999999</c:v>
                </c:pt>
                <c:pt idx="240">
                  <c:v>1563.6783333333333</c:v>
                </c:pt>
                <c:pt idx="241">
                  <c:v>8230.58</c:v>
                </c:pt>
                <c:pt idx="242">
                  <c:v>229.55859943977592</c:v>
                </c:pt>
                <c:pt idx="243">
                  <c:v>288.0156648936167</c:v>
                </c:pt>
                <c:pt idx="244">
                  <c:v>72.8215</c:v>
                </c:pt>
                <c:pt idx="245">
                  <c:v>7735.5399999999991</c:v>
                </c:pt>
                <c:pt idx="246">
                  <c:v>718.61</c:v>
                </c:pt>
                <c:pt idx="247">
                  <c:v>788.04</c:v>
                </c:pt>
                <c:pt idx="248">
                  <c:v>289.02999999999997</c:v>
                </c:pt>
                <c:pt idx="249">
                  <c:v>1063.1086021505378</c:v>
                </c:pt>
                <c:pt idx="250">
                  <c:v>470.16653316774989</c:v>
                </c:pt>
                <c:pt idx="251">
                  <c:v>1096.4699999999998</c:v>
                </c:pt>
                <c:pt idx="252">
                  <c:v>468.73</c:v>
                </c:pt>
                <c:pt idx="253">
                  <c:v>72.465799086757968</c:v>
                </c:pt>
                <c:pt idx="254">
                  <c:v>288.09935483870976</c:v>
                </c:pt>
                <c:pt idx="255">
                  <c:v>148.72999999999999</c:v>
                </c:pt>
                <c:pt idx="256">
                  <c:v>1346.0294117647056</c:v>
                </c:pt>
                <c:pt idx="257">
                  <c:v>40.97</c:v>
                </c:pt>
                <c:pt idx="258">
                  <c:v>697.56</c:v>
                </c:pt>
                <c:pt idx="259">
                  <c:v>19.45</c:v>
                </c:pt>
                <c:pt idx="260">
                  <c:v>1214.1071428571429</c:v>
                </c:pt>
                <c:pt idx="261">
                  <c:v>136.88</c:v>
                </c:pt>
                <c:pt idx="262">
                  <c:v>48.03580310880826</c:v>
                </c:pt>
                <c:pt idx="263">
                  <c:v>1007.9808333333334</c:v>
                </c:pt>
                <c:pt idx="264">
                  <c:v>2401.9549999999999</c:v>
                </c:pt>
                <c:pt idx="265">
                  <c:v>117.53999999999999</c:v>
                </c:pt>
                <c:pt idx="266">
                  <c:v>94.853114754098343</c:v>
                </c:pt>
                <c:pt idx="267">
                  <c:v>85.315241971958514</c:v>
                </c:pt>
                <c:pt idx="268">
                  <c:v>24.584666666666671</c:v>
                </c:pt>
                <c:pt idx="269">
                  <c:v>39.375</c:v>
                </c:pt>
                <c:pt idx="270">
                  <c:v>64.349999999999994</c:v>
                </c:pt>
                <c:pt idx="271">
                  <c:v>626.85354545454561</c:v>
                </c:pt>
                <c:pt idx="272">
                  <c:v>1003.1</c:v>
                </c:pt>
                <c:pt idx="273">
                  <c:v>199.42938650306746</c:v>
                </c:pt>
                <c:pt idx="274">
                  <c:v>278.17926174496642</c:v>
                </c:pt>
                <c:pt idx="275">
                  <c:v>50.48</c:v>
                </c:pt>
                <c:pt idx="276">
                  <c:v>1432.145</c:v>
                </c:pt>
                <c:pt idx="277">
                  <c:v>269.54555555555561</c:v>
                </c:pt>
                <c:pt idx="278">
                  <c:v>332.91689655172416</c:v>
                </c:pt>
                <c:pt idx="279">
                  <c:v>180.07444444444445</c:v>
                </c:pt>
                <c:pt idx="280">
                  <c:v>106.68</c:v>
                </c:pt>
                <c:pt idx="281">
                  <c:v>296.84404761904767</c:v>
                </c:pt>
                <c:pt idx="282">
                  <c:v>594.38125000000002</c:v>
                </c:pt>
                <c:pt idx="283">
                  <c:v>31.418749999999999</c:v>
                </c:pt>
                <c:pt idx="284">
                  <c:v>221.32174999999998</c:v>
                </c:pt>
                <c:pt idx="285">
                  <c:v>545.505</c:v>
                </c:pt>
                <c:pt idx="286">
                  <c:v>1143.1374999999998</c:v>
                </c:pt>
                <c:pt idx="287">
                  <c:v>229.38532467532465</c:v>
                </c:pt>
                <c:pt idx="288">
                  <c:v>287.18980263157891</c:v>
                </c:pt>
                <c:pt idx="289">
                  <c:v>238.07885448916414</c:v>
                </c:pt>
                <c:pt idx="290">
                  <c:v>597.34</c:v>
                </c:pt>
                <c:pt idx="291">
                  <c:v>36.783333333333339</c:v>
                </c:pt>
                <c:pt idx="292">
                  <c:v>264.88</c:v>
                </c:pt>
                <c:pt idx="293">
                  <c:v>400.6825</c:v>
                </c:pt>
                <c:pt idx="294">
                  <c:v>137.22800000000001</c:v>
                </c:pt>
                <c:pt idx="295">
                  <c:v>842.77200000000016</c:v>
                </c:pt>
                <c:pt idx="296">
                  <c:v>166.43805555555551</c:v>
                </c:pt>
                <c:pt idx="297">
                  <c:v>175.56507462686568</c:v>
                </c:pt>
                <c:pt idx="298">
                  <c:v>3421.4427902946277</c:v>
                </c:pt>
                <c:pt idx="299">
                  <c:v>230.61970802919697</c:v>
                </c:pt>
                <c:pt idx="300">
                  <c:v>158.43435316946955</c:v>
                </c:pt>
                <c:pt idx="301">
                  <c:v>4.6100000000000003</c:v>
                </c:pt>
                <c:pt idx="302">
                  <c:v>1.8250000000000002</c:v>
                </c:pt>
                <c:pt idx="303">
                  <c:v>744.37192307692317</c:v>
                </c:pt>
                <c:pt idx="304">
                  <c:v>114.66823204419896</c:v>
                </c:pt>
                <c:pt idx="305">
                  <c:v>134.09074303405572</c:v>
                </c:pt>
                <c:pt idx="306">
                  <c:v>167.91</c:v>
                </c:pt>
                <c:pt idx="307">
                  <c:v>50.403736263736221</c:v>
                </c:pt>
                <c:pt idx="308">
                  <c:v>79.259719626168192</c:v>
                </c:pt>
                <c:pt idx="309">
                  <c:v>62.337142857142858</c:v>
                </c:pt>
                <c:pt idx="310">
                  <c:v>162.31665624999999</c:v>
                </c:pt>
                <c:pt idx="311">
                  <c:v>201.48993464052282</c:v>
                </c:pt>
                <c:pt idx="312">
                  <c:v>61.265357142857134</c:v>
                </c:pt>
                <c:pt idx="313">
                  <c:v>315.11925847457587</c:v>
                </c:pt>
                <c:pt idx="314">
                  <c:v>640.57000000000005</c:v>
                </c:pt>
                <c:pt idx="315">
                  <c:v>371.51533333333322</c:v>
                </c:pt>
                <c:pt idx="316">
                  <c:v>176.20388888888891</c:v>
                </c:pt>
                <c:pt idx="317">
                  <c:v>52.548273757628664</c:v>
                </c:pt>
                <c:pt idx="318">
                  <c:v>236.78668571428562</c:v>
                </c:pt>
                <c:pt idx="319">
                  <c:v>1178.8377777777778</c:v>
                </c:pt>
                <c:pt idx="320">
                  <c:v>13.27</c:v>
                </c:pt>
                <c:pt idx="321">
                  <c:v>137.25505882352948</c:v>
                </c:pt>
                <c:pt idx="322">
                  <c:v>321.35838709677427</c:v>
                </c:pt>
                <c:pt idx="323">
                  <c:v>1195.54</c:v>
                </c:pt>
                <c:pt idx="324">
                  <c:v>430.77910714285719</c:v>
                </c:pt>
                <c:pt idx="325">
                  <c:v>430.75120000000004</c:v>
                </c:pt>
                <c:pt idx="326">
                  <c:v>146.24192982456131</c:v>
                </c:pt>
                <c:pt idx="327">
                  <c:v>265.08567567567559</c:v>
                </c:pt>
                <c:pt idx="328">
                  <c:v>326.76599999999991</c:v>
                </c:pt>
                <c:pt idx="329">
                  <c:v>962.13967032967037</c:v>
                </c:pt>
                <c:pt idx="330">
                  <c:v>265.19953216374273</c:v>
                </c:pt>
                <c:pt idx="331">
                  <c:v>421.67045454545462</c:v>
                </c:pt>
                <c:pt idx="332">
                  <c:v>163.65899999999999</c:v>
                </c:pt>
                <c:pt idx="333">
                  <c:v>51.571381818181877</c:v>
                </c:pt>
                <c:pt idx="334">
                  <c:v>40.120407331975549</c:v>
                </c:pt>
                <c:pt idx="335">
                  <c:v>300.83124338624316</c:v>
                </c:pt>
                <c:pt idx="336">
                  <c:v>146.70465605749479</c:v>
                </c:pt>
                <c:pt idx="337">
                  <c:v>143.05349726775961</c:v>
                </c:pt>
                <c:pt idx="338">
                  <c:v>199.96333333333331</c:v>
                </c:pt>
                <c:pt idx="339">
                  <c:v>700.20249999999999</c:v>
                </c:pt>
                <c:pt idx="340">
                  <c:v>144.18659090909088</c:v>
                </c:pt>
                <c:pt idx="341">
                  <c:v>245.92080000000001</c:v>
                </c:pt>
                <c:pt idx="342">
                  <c:v>2771.85</c:v>
                </c:pt>
                <c:pt idx="343">
                  <c:v>1847.8000000000002</c:v>
                </c:pt>
                <c:pt idx="344">
                  <c:v>418.49547169811319</c:v>
                </c:pt>
                <c:pt idx="345">
                  <c:v>437.9180590717304</c:v>
                </c:pt>
                <c:pt idx="346">
                  <c:v>84.583018867924551</c:v>
                </c:pt>
                <c:pt idx="347">
                  <c:v>59.940276442307713</c:v>
                </c:pt>
                <c:pt idx="348">
                  <c:v>268.19333333333333</c:v>
                </c:pt>
                <c:pt idx="349">
                  <c:v>7819.69</c:v>
                </c:pt>
                <c:pt idx="350">
                  <c:v>8.81</c:v>
                </c:pt>
                <c:pt idx="351">
                  <c:v>145.55109968708095</c:v>
                </c:pt>
                <c:pt idx="352">
                  <c:v>10588.5</c:v>
                </c:pt>
                <c:pt idx="353">
                  <c:v>1750.5120000000002</c:v>
                </c:pt>
                <c:pt idx="354">
                  <c:v>259.24613945578238</c:v>
                </c:pt>
                <c:pt idx="355">
                  <c:v>98.444628458497846</c:v>
                </c:pt>
                <c:pt idx="356">
                  <c:v>117.2893886462882</c:v>
                </c:pt>
                <c:pt idx="357">
                  <c:v>53.196622950819688</c:v>
                </c:pt>
                <c:pt idx="358">
                  <c:v>317.3896696891195</c:v>
                </c:pt>
                <c:pt idx="359">
                  <c:v>514.64785840707918</c:v>
                </c:pt>
                <c:pt idx="360">
                  <c:v>17.792861432217396</c:v>
                </c:pt>
                <c:pt idx="361">
                  <c:v>104.696356589147</c:v>
                </c:pt>
                <c:pt idx="362">
                  <c:v>1702.8763265306127</c:v>
                </c:pt>
                <c:pt idx="363">
                  <c:v>130.95718604651196</c:v>
                </c:pt>
                <c:pt idx="364">
                  <c:v>3695.5043999999994</c:v>
                </c:pt>
                <c:pt idx="365">
                  <c:v>296.17115916954998</c:v>
                </c:pt>
                <c:pt idx="366">
                  <c:v>10320.06</c:v>
                </c:pt>
                <c:pt idx="367">
                  <c:v>1021.1719148936172</c:v>
                </c:pt>
                <c:pt idx="368">
                  <c:v>913.88157894736798</c:v>
                </c:pt>
                <c:pt idx="369">
                  <c:v>27.29</c:v>
                </c:pt>
                <c:pt idx="370">
                  <c:v>153.03391273247496</c:v>
                </c:pt>
                <c:pt idx="371">
                  <c:v>458.6111538461538</c:v>
                </c:pt>
                <c:pt idx="372">
                  <c:v>56.834690702087279</c:v>
                </c:pt>
                <c:pt idx="373">
                  <c:v>942.85571428571427</c:v>
                </c:pt>
                <c:pt idx="374">
                  <c:v>523.57275862068957</c:v>
                </c:pt>
                <c:pt idx="375">
                  <c:v>623.98</c:v>
                </c:pt>
                <c:pt idx="376">
                  <c:v>153.565</c:v>
                </c:pt>
                <c:pt idx="377">
                  <c:v>301.654081632653</c:v>
                </c:pt>
                <c:pt idx="378">
                  <c:v>2610.263424657534</c:v>
                </c:pt>
                <c:pt idx="379">
                  <c:v>296.1006083650189</c:v>
                </c:pt>
                <c:pt idx="380">
                  <c:v>513.24853741496622</c:v>
                </c:pt>
                <c:pt idx="381">
                  <c:v>86.687925925925867</c:v>
                </c:pt>
                <c:pt idx="382">
                  <c:v>893.54</c:v>
                </c:pt>
                <c:pt idx="383">
                  <c:v>58.888750000000009</c:v>
                </c:pt>
                <c:pt idx="384">
                  <c:v>1463.0033333333331</c:v>
                </c:pt>
                <c:pt idx="385">
                  <c:v>6053.32</c:v>
                </c:pt>
                <c:pt idx="386">
                  <c:v>41.559999999999995</c:v>
                </c:pt>
                <c:pt idx="387">
                  <c:v>46.687160940325448</c:v>
                </c:pt>
                <c:pt idx="388">
                  <c:v>479.32</c:v>
                </c:pt>
                <c:pt idx="389">
                  <c:v>2615.5749999999998</c:v>
                </c:pt>
                <c:pt idx="390">
                  <c:v>153.01</c:v>
                </c:pt>
                <c:pt idx="391">
                  <c:v>16104.71</c:v>
                </c:pt>
                <c:pt idx="392">
                  <c:v>156.75974409448827</c:v>
                </c:pt>
                <c:pt idx="393">
                  <c:v>66.585179017485444</c:v>
                </c:pt>
                <c:pt idx="394">
                  <c:v>32.074766315789518</c:v>
                </c:pt>
                <c:pt idx="395">
                  <c:v>110.83999999999999</c:v>
                </c:pt>
                <c:pt idx="396">
                  <c:v>600.52205882352928</c:v>
                </c:pt>
                <c:pt idx="397">
                  <c:v>252.35999999999999</c:v>
                </c:pt>
                <c:pt idx="398">
                  <c:v>697.92499999999995</c:v>
                </c:pt>
                <c:pt idx="399">
                  <c:v>103.87225641025643</c:v>
                </c:pt>
                <c:pt idx="400">
                  <c:v>4346.8999999999996</c:v>
                </c:pt>
                <c:pt idx="401">
                  <c:v>947.7166666666667</c:v>
                </c:pt>
                <c:pt idx="402">
                  <c:v>6126.1100000000006</c:v>
                </c:pt>
                <c:pt idx="403">
                  <c:v>146.3579122541606</c:v>
                </c:pt>
                <c:pt idx="404">
                  <c:v>123.30735905044507</c:v>
                </c:pt>
                <c:pt idx="405">
                  <c:v>281.64601286173644</c:v>
                </c:pt>
                <c:pt idx="406">
                  <c:v>583.94960526315822</c:v>
                </c:pt>
                <c:pt idx="407">
                  <c:v>798.21630081300793</c:v>
                </c:pt>
                <c:pt idx="408">
                  <c:v>122.25356660126459</c:v>
                </c:pt>
                <c:pt idx="409">
                  <c:v>510.94215809892995</c:v>
                </c:pt>
                <c:pt idx="410">
                  <c:v>255.48280373831778</c:v>
                </c:pt>
                <c:pt idx="411">
                  <c:v>79.460598563447718</c:v>
                </c:pt>
                <c:pt idx="412">
                  <c:v>152.65632034632031</c:v>
                </c:pt>
                <c:pt idx="413">
                  <c:v>160.94777976723375</c:v>
                </c:pt>
                <c:pt idx="414">
                  <c:v>202.3710958503801</c:v>
                </c:pt>
                <c:pt idx="415">
                  <c:v>1309.4262857142858</c:v>
                </c:pt>
                <c:pt idx="416">
                  <c:v>528.13714285714286</c:v>
                </c:pt>
                <c:pt idx="417">
                  <c:v>563.54557268722465</c:v>
                </c:pt>
                <c:pt idx="418">
                  <c:v>419.77166666666659</c:v>
                </c:pt>
                <c:pt idx="419">
                  <c:v>766.97262295082055</c:v>
                </c:pt>
                <c:pt idx="420">
                  <c:v>295.79511949323359</c:v>
                </c:pt>
                <c:pt idx="421">
                  <c:v>452.80820512820526</c:v>
                </c:pt>
                <c:pt idx="422">
                  <c:v>591.82684594348245</c:v>
                </c:pt>
                <c:pt idx="423">
                  <c:v>276.00562283737025</c:v>
                </c:pt>
                <c:pt idx="424">
                  <c:v>2245.9525000000003</c:v>
                </c:pt>
                <c:pt idx="425">
                  <c:v>199.90260634184054</c:v>
                </c:pt>
                <c:pt idx="426">
                  <c:v>1656</c:v>
                </c:pt>
                <c:pt idx="427">
                  <c:v>859.27044959128034</c:v>
                </c:pt>
                <c:pt idx="428">
                  <c:v>359.21581818181812</c:v>
                </c:pt>
                <c:pt idx="429">
                  <c:v>590.02041025641006</c:v>
                </c:pt>
                <c:pt idx="430">
                  <c:v>217.24075723830731</c:v>
                </c:pt>
                <c:pt idx="431">
                  <c:v>245.06280947255095</c:v>
                </c:pt>
                <c:pt idx="432">
                  <c:v>361.18</c:v>
                </c:pt>
                <c:pt idx="433">
                  <c:v>21.781538461538464</c:v>
                </c:pt>
                <c:pt idx="434">
                  <c:v>347.69</c:v>
                </c:pt>
                <c:pt idx="435">
                  <c:v>156.46785977859787</c:v>
                </c:pt>
                <c:pt idx="436">
                  <c:v>249.68375</c:v>
                </c:pt>
                <c:pt idx="437">
                  <c:v>1054.6738095238088</c:v>
                </c:pt>
                <c:pt idx="438">
                  <c:v>1851.5775000000003</c:v>
                </c:pt>
                <c:pt idx="439">
                  <c:v>619.39750000000004</c:v>
                </c:pt>
                <c:pt idx="440">
                  <c:v>1212.409956709957</c:v>
                </c:pt>
                <c:pt idx="441">
                  <c:v>195.41705234159795</c:v>
                </c:pt>
                <c:pt idx="442">
                  <c:v>79.231304347826097</c:v>
                </c:pt>
                <c:pt idx="443">
                  <c:v>49.96</c:v>
                </c:pt>
                <c:pt idx="444">
                  <c:v>397.53</c:v>
                </c:pt>
                <c:pt idx="445">
                  <c:v>104.16</c:v>
                </c:pt>
                <c:pt idx="446">
                  <c:v>34.784999999999997</c:v>
                </c:pt>
                <c:pt idx="447">
                  <c:v>68.02</c:v>
                </c:pt>
                <c:pt idx="448">
                  <c:v>1582.16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2A98-4D56-B16E-AA0A3EB29E8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220840864"/>
        <c:axId val="1005533232"/>
      </c:scatterChart>
      <c:valAx>
        <c:axId val="1220840864"/>
        <c:scaling>
          <c:orientation val="minMax"/>
          <c:max val="13500"/>
          <c:min val="1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Ticket count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5533232"/>
        <c:crosses val="autoZero"/>
        <c:crossBetween val="midCat"/>
      </c:valAx>
      <c:valAx>
        <c:axId val="10055332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MTRS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2084086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AVERAGE TIME INCIDENTS SPEND IN</a:t>
            </a:r>
            <a:r>
              <a:rPr lang="en-US" baseline="0" dirty="0"/>
              <a:t> STATUS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[2]Sheet2!$B$1</c:f>
              <c:strCache>
                <c:ptCount val="1"/>
                <c:pt idx="0">
                  <c:v>Average of TIME_IN_STATUS_HRS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[2]Sheet2!$A$2:$A$16</c:f>
              <c:strCache>
                <c:ptCount val="15"/>
                <c:pt idx="0">
                  <c:v>PENDINGREV</c:v>
                </c:pt>
                <c:pt idx="1">
                  <c:v>AWAITVEN</c:v>
                </c:pt>
                <c:pt idx="2">
                  <c:v>PENDINGCHG</c:v>
                </c:pt>
                <c:pt idx="3">
                  <c:v>AWAITCHG</c:v>
                </c:pt>
                <c:pt idx="4">
                  <c:v>SLAHOLD</c:v>
                </c:pt>
                <c:pt idx="5">
                  <c:v>PENDINGVEN</c:v>
                </c:pt>
                <c:pt idx="6">
                  <c:v>PENDINGCUS</c:v>
                </c:pt>
                <c:pt idx="7">
                  <c:v>AWAITCUS</c:v>
                </c:pt>
                <c:pt idx="8">
                  <c:v>PENDING</c:v>
                </c:pt>
                <c:pt idx="9">
                  <c:v>INPROG</c:v>
                </c:pt>
                <c:pt idx="10">
                  <c:v>QUEUED</c:v>
                </c:pt>
                <c:pt idx="11">
                  <c:v>HISTEDIT</c:v>
                </c:pt>
                <c:pt idx="12">
                  <c:v>NEW</c:v>
                </c:pt>
                <c:pt idx="13">
                  <c:v>RESOLVED</c:v>
                </c:pt>
                <c:pt idx="14">
                  <c:v>CLOSED</c:v>
                </c:pt>
              </c:strCache>
            </c:strRef>
          </c:cat>
          <c:val>
            <c:numRef>
              <c:f>[2]Sheet2!$B$2:$B$16</c:f>
              <c:numCache>
                <c:formatCode>0</c:formatCode>
                <c:ptCount val="15"/>
                <c:pt idx="0">
                  <c:v>223.4115548454858</c:v>
                </c:pt>
                <c:pt idx="1">
                  <c:v>137.73553178226391</c:v>
                </c:pt>
                <c:pt idx="2">
                  <c:v>125.24116666607908</c:v>
                </c:pt>
                <c:pt idx="3">
                  <c:v>113.36308787430234</c:v>
                </c:pt>
                <c:pt idx="4">
                  <c:v>108.26843603532798</c:v>
                </c:pt>
                <c:pt idx="5">
                  <c:v>102.5781696634412</c:v>
                </c:pt>
                <c:pt idx="6">
                  <c:v>79.481624700322115</c:v>
                </c:pt>
                <c:pt idx="7">
                  <c:v>69.843384083122842</c:v>
                </c:pt>
                <c:pt idx="8">
                  <c:v>65.869581749083878</c:v>
                </c:pt>
                <c:pt idx="9">
                  <c:v>26.993950311797882</c:v>
                </c:pt>
                <c:pt idx="10">
                  <c:v>24.715883582105739</c:v>
                </c:pt>
                <c:pt idx="11">
                  <c:v>23.380726256780445</c:v>
                </c:pt>
                <c:pt idx="12">
                  <c:v>0.32445793043160742</c:v>
                </c:pt>
                <c:pt idx="13">
                  <c:v>0.15147290328823407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29F-4218-B9B5-6FBF8BED1C3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17094895"/>
        <c:axId val="1773070031"/>
      </c:barChart>
      <c:catAx>
        <c:axId val="117094895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 dirty="0"/>
                  <a:t>Status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73070031"/>
        <c:crosses val="autoZero"/>
        <c:auto val="1"/>
        <c:lblAlgn val="ctr"/>
        <c:lblOffset val="100"/>
        <c:noMultiLvlLbl val="0"/>
      </c:catAx>
      <c:valAx>
        <c:axId val="177307003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 dirty="0"/>
                  <a:t>Average</a:t>
                </a:r>
                <a:r>
                  <a:rPr lang="en-US" sz="1200" baseline="0" dirty="0"/>
                  <a:t> time</a:t>
                </a:r>
                <a:endParaRPr lang="en-US" sz="1200" dirty="0"/>
              </a:p>
            </c:rich>
          </c:tx>
          <c:layout>
            <c:manualLayout>
              <c:xMode val="edge"/>
              <c:yMode val="edge"/>
              <c:x val="1.7956116735259858E-2"/>
              <c:y val="0.3428593413960087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709489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[dashboard.csv]reassigned!PivotTable8</c:name>
    <c:fmtId val="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REASSIGNED_NUM</a:t>
            </a:r>
            <a:r>
              <a:rPr lang="en-US" baseline="0"/>
              <a:t> VS TICKET_COUNT</a:t>
            </a:r>
            <a:endParaRPr lang="en-US"/>
          </a:p>
        </c:rich>
      </c:tx>
      <c:layout>
        <c:manualLayout>
          <c:xMode val="edge"/>
          <c:yMode val="edge"/>
          <c:x val="0.25140461913230161"/>
          <c:y val="3.737029515994191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numFmt formatCode="0.0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numFmt formatCode="0.0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numFmt formatCode="0.0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7499781277340332"/>
          <c:y val="0.17171296296296296"/>
          <c:w val="0.79444663167104113"/>
          <c:h val="0.6576476259159477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reassigned!$F$2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numFmt formatCode="0.0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reassigned!$E$3:$E$15</c:f>
              <c:strCache>
                <c:ptCount val="12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13</c:v>
                </c:pt>
              </c:strCache>
            </c:strRef>
          </c:cat>
          <c:val>
            <c:numRef>
              <c:f>reassigned!$F$3:$F$15</c:f>
              <c:numCache>
                <c:formatCode>0.00%</c:formatCode>
                <c:ptCount val="12"/>
                <c:pt idx="0">
                  <c:v>0.7399474031992691</c:v>
                </c:pt>
                <c:pt idx="1">
                  <c:v>0.18052321842750643</c:v>
                </c:pt>
                <c:pt idx="2">
                  <c:v>4.9998004337240401E-2</c:v>
                </c:pt>
                <c:pt idx="3">
                  <c:v>1.8524185215243315E-2</c:v>
                </c:pt>
                <c:pt idx="4">
                  <c:v>6.8916887298271752E-3</c:v>
                </c:pt>
                <c:pt idx="5">
                  <c:v>2.6919273223971014E-3</c:v>
                </c:pt>
                <c:pt idx="6">
                  <c:v>9.0913525715223358E-4</c:v>
                </c:pt>
                <c:pt idx="7">
                  <c:v>3.1930604153639422E-4</c:v>
                </c:pt>
                <c:pt idx="8">
                  <c:v>1.3304418397349759E-4</c:v>
                </c:pt>
                <c:pt idx="9">
                  <c:v>3.9913255192049277E-5</c:v>
                </c:pt>
                <c:pt idx="10">
                  <c:v>1.7739224529799681E-5</c:v>
                </c:pt>
                <c:pt idx="11">
                  <c:v>4.4348061324499203E-6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C0A-4F3B-A131-159FCD07865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992946511"/>
        <c:axId val="1932882879"/>
      </c:barChart>
      <c:catAx>
        <c:axId val="99294651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dirty="0"/>
                  <a:t>Reassigned</a:t>
                </a:r>
                <a:r>
                  <a:rPr lang="en-US" sz="1800" baseline="0" dirty="0"/>
                  <a:t> times</a:t>
                </a:r>
                <a:endParaRPr lang="en-US" sz="1800" dirty="0"/>
              </a:p>
            </c:rich>
          </c:tx>
          <c:layout>
            <c:manualLayout>
              <c:xMode val="edge"/>
              <c:yMode val="edge"/>
              <c:x val="0.3699021361957891"/>
              <c:y val="0.896999771384624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32882879"/>
        <c:crosses val="autoZero"/>
        <c:auto val="1"/>
        <c:lblAlgn val="ctr"/>
        <c:lblOffset val="100"/>
        <c:noMultiLvlLbl val="0"/>
      </c:catAx>
      <c:valAx>
        <c:axId val="193288287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dirty="0"/>
                  <a:t>Ticket</a:t>
                </a:r>
                <a:r>
                  <a:rPr lang="en-US" sz="1800" baseline="0" dirty="0"/>
                  <a:t> count</a:t>
                </a:r>
                <a:endParaRPr lang="en-US" sz="1800" dirty="0"/>
              </a:p>
            </c:rich>
          </c:tx>
          <c:layout>
            <c:manualLayout>
              <c:xMode val="edge"/>
              <c:yMode val="edge"/>
              <c:x val="5.8350828591108052E-3"/>
              <c:y val="0.3207772651010985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9294651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REASSIGNED_NUM </a:t>
            </a:r>
            <a:r>
              <a:rPr lang="en-US" baseline="0"/>
              <a:t>vs RESTORE_TIME</a:t>
            </a:r>
            <a:endParaRPr lang="en-US"/>
          </a:p>
        </c:rich>
      </c:tx>
      <c:layout>
        <c:manualLayout>
          <c:xMode val="edge"/>
          <c:yMode val="edge"/>
          <c:x val="0.27631110231545619"/>
          <c:y val="3.455362341447842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6798943639112249"/>
          <c:y val="0.17076427255985266"/>
          <c:w val="0.80091515724845341"/>
          <c:h val="0.6356397499079478"/>
        </c:manualLayout>
      </c:layout>
      <c:scatterChart>
        <c:scatterStyle val="lineMarker"/>
        <c:varyColors val="0"/>
        <c:ser>
          <c:idx val="1"/>
          <c:order val="1"/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2"/>
                </a:solidFill>
                <a:prstDash val="sysDot"/>
              </a:ln>
              <a:effectLst/>
            </c:spPr>
            <c:trendlineType val="linear"/>
            <c:dispRSqr val="1"/>
            <c:dispEq val="1"/>
            <c:trendlineLbl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900" b="0" i="0" u="none" strike="noStrike" kern="1200" baseline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</c:trendlineLbl>
          </c:trendline>
          <c:xVal>
            <c:numRef>
              <c:f>[3]Sheet1!$A$4:$A$14</c:f>
              <c:numCache>
                <c:formatCode>General</c:formatCode>
                <c:ptCount val="11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</c:numCache>
            </c:numRef>
          </c:xVal>
          <c:yVal>
            <c:numRef>
              <c:f>[3]Sheet1!$B$4:$B$14</c:f>
              <c:numCache>
                <c:formatCode>General</c:formatCode>
                <c:ptCount val="11"/>
                <c:pt idx="0">
                  <c:v>192.83562959534098</c:v>
                </c:pt>
                <c:pt idx="1">
                  <c:v>336.75473732309177</c:v>
                </c:pt>
                <c:pt idx="2">
                  <c:v>630.06239616040079</c:v>
                </c:pt>
                <c:pt idx="3">
                  <c:v>866.66516349438689</c:v>
                </c:pt>
                <c:pt idx="4">
                  <c:v>1183.8805059132703</c:v>
                </c:pt>
                <c:pt idx="5">
                  <c:v>1509.439143835617</c:v>
                </c:pt>
                <c:pt idx="6">
                  <c:v>1583.7641269841283</c:v>
                </c:pt>
                <c:pt idx="7">
                  <c:v>2088.2102985074634</c:v>
                </c:pt>
                <c:pt idx="8">
                  <c:v>3031.1103846153846</c:v>
                </c:pt>
                <c:pt idx="9">
                  <c:v>3187.1187500000001</c:v>
                </c:pt>
                <c:pt idx="10">
                  <c:v>4738.4974999999995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CE7F-45CA-AB8B-AD7F6A2C779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721840527"/>
        <c:axId val="1954099439"/>
        <c:extLst>
          <c:ext xmlns:c15="http://schemas.microsoft.com/office/drawing/2012/chart" uri="{02D57815-91ED-43cb-92C2-25804820EDAC}">
            <c15:filteredScatterSeries>
              <c15:ser>
                <c:idx val="0"/>
                <c:order val="0"/>
                <c:spPr>
                  <a:ln w="25400" cap="rnd">
                    <a:noFill/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1"/>
                    </a:solidFill>
                    <a:ln w="9525">
                      <a:solidFill>
                        <a:schemeClr val="accent1"/>
                      </a:solidFill>
                    </a:ln>
                    <a:effectLst/>
                  </c:spPr>
                </c:marker>
                <c:xVal>
                  <c:strRef>
                    <c:extLst>
                      <c:ext uri="{02D57815-91ED-43cb-92C2-25804820EDAC}">
                        <c15:formulaRef>
                          <c15:sqref>[3]Sheet1!$A$4:$A$15</c15:sqref>
                        </c15:formulaRef>
                      </c:ext>
                    </c:extLst>
                    <c:strCache>
                      <c:ptCount val="12"/>
                      <c:pt idx="0">
                        <c:v>0</c:v>
                      </c:pt>
                      <c:pt idx="1">
                        <c:v>1</c:v>
                      </c:pt>
                      <c:pt idx="2">
                        <c:v>2</c:v>
                      </c:pt>
                      <c:pt idx="3">
                        <c:v>3</c:v>
                      </c:pt>
                      <c:pt idx="4">
                        <c:v>4</c:v>
                      </c:pt>
                      <c:pt idx="5">
                        <c:v>5</c:v>
                      </c:pt>
                      <c:pt idx="6">
                        <c:v>6</c:v>
                      </c:pt>
                      <c:pt idx="7">
                        <c:v>7</c:v>
                      </c:pt>
                      <c:pt idx="8">
                        <c:v>8</c:v>
                      </c:pt>
                      <c:pt idx="9">
                        <c:v>9</c:v>
                      </c:pt>
                      <c:pt idx="10">
                        <c:v>10</c:v>
                      </c:pt>
                      <c:pt idx="11">
                        <c:v>Grand Total</c:v>
                      </c:pt>
                    </c:strCache>
                  </c:strRef>
                </c:xVal>
                <c:yVal>
                  <c:numRef>
                    <c:extLst>
                      <c:ext uri="{02D57815-91ED-43cb-92C2-25804820EDAC}">
                        <c15:formulaRef>
                          <c15:sqref>[3]Sheet1!$B$4:$B$15</c15:sqref>
                        </c15:formulaRef>
                      </c:ext>
                    </c:extLst>
                    <c:numCache>
                      <c:formatCode>General</c:formatCode>
                      <c:ptCount val="12"/>
                      <c:pt idx="0">
                        <c:v>192.83562959534098</c:v>
                      </c:pt>
                      <c:pt idx="1">
                        <c:v>336.75473732309177</c:v>
                      </c:pt>
                      <c:pt idx="2">
                        <c:v>630.06239616040079</c:v>
                      </c:pt>
                      <c:pt idx="3">
                        <c:v>866.66516349438689</c:v>
                      </c:pt>
                      <c:pt idx="4">
                        <c:v>1183.8805059132703</c:v>
                      </c:pt>
                      <c:pt idx="5">
                        <c:v>1509.439143835617</c:v>
                      </c:pt>
                      <c:pt idx="6">
                        <c:v>1583.7641269841283</c:v>
                      </c:pt>
                      <c:pt idx="7">
                        <c:v>2088.2102985074634</c:v>
                      </c:pt>
                      <c:pt idx="8">
                        <c:v>3031.1103846153846</c:v>
                      </c:pt>
                      <c:pt idx="9">
                        <c:v>3187.1187500000001</c:v>
                      </c:pt>
                      <c:pt idx="10">
                        <c:v>4738.4974999999995</c:v>
                      </c:pt>
                      <c:pt idx="11">
                        <c:v>265.20663632840132</c:v>
                      </c:pt>
                    </c:numCache>
                  </c:numRef>
                </c:yVal>
                <c:smooth val="0"/>
                <c:extLst>
                  <c:ext xmlns:c16="http://schemas.microsoft.com/office/drawing/2014/chart" uri="{C3380CC4-5D6E-409C-BE32-E72D297353CC}">
                    <c16:uniqueId val="{00000002-CE7F-45CA-AB8B-AD7F6A2C7799}"/>
                  </c:ext>
                </c:extLst>
              </c15:ser>
            </c15:filteredScatterSeries>
          </c:ext>
        </c:extLst>
      </c:scatterChart>
      <c:valAx>
        <c:axId val="1721840527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dirty="0"/>
                  <a:t>Reassigned</a:t>
                </a:r>
                <a:r>
                  <a:rPr lang="en-US" sz="1800" baseline="0" dirty="0"/>
                  <a:t> times</a:t>
                </a:r>
                <a:endParaRPr lang="en-US" sz="1800" dirty="0"/>
              </a:p>
            </c:rich>
          </c:tx>
          <c:layout>
            <c:manualLayout>
              <c:xMode val="edge"/>
              <c:yMode val="edge"/>
              <c:x val="0.42233886025520784"/>
              <c:y val="0.8447967926498427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54099439"/>
        <c:crosses val="autoZero"/>
        <c:crossBetween val="midCat"/>
      </c:valAx>
      <c:valAx>
        <c:axId val="195409943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dirty="0"/>
                  <a:t>Restore</a:t>
                </a:r>
                <a:r>
                  <a:rPr lang="en-US" sz="1800" baseline="0" dirty="0"/>
                  <a:t> time</a:t>
                </a:r>
                <a:endParaRPr lang="en-US" sz="1800" dirty="0"/>
              </a:p>
            </c:rich>
          </c:tx>
          <c:layout>
            <c:manualLayout>
              <c:xMode val="edge"/>
              <c:yMode val="edge"/>
              <c:x val="3.2391048292108364E-2"/>
              <c:y val="0.33554327808471451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21840527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MTRS VS SERVICE WITH EM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>
        <c:manualLayout>
          <c:layoutTarget val="inner"/>
          <c:xMode val="edge"/>
          <c:yMode val="edge"/>
          <c:x val="0.20010401477593079"/>
          <c:y val="3.8596491228070177E-2"/>
          <c:w val="0.76590201224846899"/>
          <c:h val="0.58671667357369806"/>
        </c:manualLayout>
      </c:layout>
      <c:areaChart>
        <c:grouping val="standard"/>
        <c:varyColors val="0"/>
        <c:ser>
          <c:idx val="0"/>
          <c:order val="0"/>
          <c:tx>
            <c:v>Average of ACTUAL_COMPLETION_HRS</c:v>
          </c:tx>
          <c:spPr>
            <a:solidFill>
              <a:schemeClr val="accent1"/>
            </a:solidFill>
            <a:ln>
              <a:noFill/>
            </a:ln>
            <a:effectLst/>
          </c:spPr>
          <c:cat>
            <c:strLit>
              <c:ptCount val="10"/>
              <c:pt idx="0">
                <c:v>IT Continuity Support Service</c:v>
              </c:pt>
              <c:pt idx="1">
                <c:v>Solutions Integration Service (SIS)</c:v>
              </c:pt>
              <c:pt idx="2">
                <c:v>Satellite</c:v>
              </c:pt>
              <c:pt idx="3">
                <c:v>Bulk Print</c:v>
              </c:pt>
              <c:pt idx="4">
                <c:v>Firewall</c:v>
              </c:pt>
              <c:pt idx="5">
                <c:v>Toll-free Voice</c:v>
              </c:pt>
              <c:pt idx="6">
                <c:v>Contact Centre</c:v>
              </c:pt>
              <c:pt idx="7">
                <c:v>Intra-building Network Services</c:v>
              </c:pt>
              <c:pt idx="8">
                <c:v>Conferencing Services</c:v>
              </c:pt>
              <c:pt idx="9">
                <c:v>Other Activities</c:v>
              </c:pt>
            </c:strLit>
          </c:cat>
          <c:val>
            <c:numLit>
              <c:formatCode>General</c:formatCode>
              <c:ptCount val="10"/>
              <c:pt idx="0">
                <c:v>14735.13</c:v>
              </c:pt>
              <c:pt idx="1">
                <c:v>4071.95</c:v>
              </c:pt>
              <c:pt idx="2">
                <c:v>1750.1807317073176</c:v>
              </c:pt>
              <c:pt idx="3">
                <c:v>947.7166666666667</c:v>
              </c:pt>
              <c:pt idx="4">
                <c:v>490.80756999795597</c:v>
              </c:pt>
              <c:pt idx="5">
                <c:v>482.58179039301348</c:v>
              </c:pt>
              <c:pt idx="6">
                <c:v>454.08789624873089</c:v>
              </c:pt>
              <c:pt idx="7">
                <c:v>450.76095280279662</c:v>
              </c:pt>
              <c:pt idx="8">
                <c:v>447.0476432502424</c:v>
              </c:pt>
              <c:pt idx="9">
                <c:v>401.59300533843174</c:v>
              </c:pt>
            </c:numLit>
          </c:val>
          <c:extLst>
            <c:ext xmlns:c16="http://schemas.microsoft.com/office/drawing/2014/chart" uri="{C3380CC4-5D6E-409C-BE32-E72D297353CC}">
              <c16:uniqueId val="{00000000-6F7B-4931-ABCD-41C01CC63423}"/>
            </c:ext>
          </c:extLst>
        </c:ser>
        <c:ser>
          <c:idx val="1"/>
          <c:order val="1"/>
          <c:tx>
            <c:v>Average of BUSINESS_COMPLETION_HRS</c:v>
          </c:tx>
          <c:spPr>
            <a:solidFill>
              <a:schemeClr val="accent2"/>
            </a:solidFill>
            <a:ln>
              <a:noFill/>
            </a:ln>
            <a:effectLst/>
          </c:spPr>
          <c:cat>
            <c:strLit>
              <c:ptCount val="10"/>
              <c:pt idx="0">
                <c:v>IT Continuity Support Service</c:v>
              </c:pt>
              <c:pt idx="1">
                <c:v>Solutions Integration Service (SIS)</c:v>
              </c:pt>
              <c:pt idx="2">
                <c:v>Satellite</c:v>
              </c:pt>
              <c:pt idx="3">
                <c:v>Bulk Print</c:v>
              </c:pt>
              <c:pt idx="4">
                <c:v>Firewall</c:v>
              </c:pt>
              <c:pt idx="5">
                <c:v>Toll-free Voice</c:v>
              </c:pt>
              <c:pt idx="6">
                <c:v>Contact Centre</c:v>
              </c:pt>
              <c:pt idx="7">
                <c:v>Intra-building Network Services</c:v>
              </c:pt>
              <c:pt idx="8">
                <c:v>Conferencing Services</c:v>
              </c:pt>
              <c:pt idx="9">
                <c:v>Other Activities</c:v>
              </c:pt>
            </c:strLit>
          </c:cat>
          <c:val>
            <c:numLit>
              <c:formatCode>General</c:formatCode>
              <c:ptCount val="10"/>
              <c:pt idx="0">
                <c:v>4219.1099999999997</c:v>
              </c:pt>
              <c:pt idx="1">
                <c:v>1172.52</c:v>
              </c:pt>
              <c:pt idx="2">
                <c:v>501.65292682926832</c:v>
              </c:pt>
              <c:pt idx="3">
                <c:v>269.76333333333332</c:v>
              </c:pt>
              <c:pt idx="4">
                <c:v>141.57531984467661</c:v>
              </c:pt>
              <c:pt idx="5">
                <c:v>136.18323144104809</c:v>
              </c:pt>
              <c:pt idx="6">
                <c:v>133.4527830348091</c:v>
              </c:pt>
              <c:pt idx="7">
                <c:v>129.12245779812054</c:v>
              </c:pt>
              <c:pt idx="8">
                <c:v>126.9184881838781</c:v>
              </c:pt>
              <c:pt idx="9">
                <c:v>147.08082350227261</c:v>
              </c:pt>
            </c:numLit>
          </c:val>
          <c:extLst>
            <c:ext xmlns:c16="http://schemas.microsoft.com/office/drawing/2014/chart" uri="{C3380CC4-5D6E-409C-BE32-E72D297353CC}">
              <c16:uniqueId val="{00000001-6F7B-4931-ABCD-41C01CC6342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15848559"/>
        <c:axId val="1918515247"/>
      </c:areaChart>
      <c:catAx>
        <c:axId val="515848559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Service</a:t>
                </a:r>
              </a:p>
            </c:rich>
          </c:tx>
          <c:layout>
            <c:manualLayout>
              <c:xMode val="edge"/>
              <c:yMode val="edge"/>
              <c:x val="0.44117616486058053"/>
              <c:y val="0.8800483272924217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18515247"/>
        <c:crosses val="autoZero"/>
        <c:auto val="1"/>
        <c:lblAlgn val="ctr"/>
        <c:lblOffset val="100"/>
        <c:noMultiLvlLbl val="0"/>
      </c:catAx>
      <c:valAx>
        <c:axId val="19185152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MTRS</a:t>
                </a:r>
              </a:p>
            </c:rich>
          </c:tx>
          <c:layout>
            <c:manualLayout>
              <c:xMode val="edge"/>
              <c:yMode val="edge"/>
              <c:x val="8.2578786562570769E-2"/>
              <c:y val="0.2782291102501076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5848559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30849313432511738"/>
          <c:y val="0.12181486868281594"/>
          <c:w val="0.43173869932925052"/>
          <c:h val="0.1947384997927890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/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MTRS VS</a:t>
            </a:r>
            <a:r>
              <a:rPr lang="en-US" baseline="0"/>
              <a:t> SERVICE WITHOUT </a:t>
            </a:r>
            <a:r>
              <a:rPr lang="en-US"/>
              <a:t>EM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>
        <c:manualLayout>
          <c:layoutTarget val="inner"/>
          <c:xMode val="edge"/>
          <c:yMode val="edge"/>
          <c:x val="0.11101230314960629"/>
          <c:y val="3.8596491228070177E-2"/>
          <c:w val="0.87541732283464546"/>
          <c:h val="0.58671667357369806"/>
        </c:manualLayout>
      </c:layout>
      <c:areaChart>
        <c:grouping val="standard"/>
        <c:varyColors val="0"/>
        <c:ser>
          <c:idx val="0"/>
          <c:order val="0"/>
          <c:tx>
            <c:v>Average of ACTUAL_COMPLETION_HRS</c:v>
          </c:tx>
          <c:spPr>
            <a:solidFill>
              <a:schemeClr val="accent1"/>
            </a:solidFill>
            <a:ln>
              <a:noFill/>
            </a:ln>
            <a:effectLst/>
          </c:spPr>
          <c:cat>
            <c:strLit>
              <c:ptCount val="10"/>
              <c:pt idx="0">
                <c:v>IT Continuity Support Service</c:v>
              </c:pt>
              <c:pt idx="1">
                <c:v>Solutions Integration Service (SIS)</c:v>
              </c:pt>
              <c:pt idx="2">
                <c:v>Satellite</c:v>
              </c:pt>
              <c:pt idx="3">
                <c:v>Bulk Print</c:v>
              </c:pt>
              <c:pt idx="4">
                <c:v>Intra-building Network Services</c:v>
              </c:pt>
              <c:pt idx="5">
                <c:v>Firewall</c:v>
              </c:pt>
              <c:pt idx="6">
                <c:v>Toll-free Voice</c:v>
              </c:pt>
              <c:pt idx="7">
                <c:v>Contact Centre</c:v>
              </c:pt>
              <c:pt idx="8">
                <c:v>Conferencing Services</c:v>
              </c:pt>
              <c:pt idx="9">
                <c:v>Other Activities</c:v>
              </c:pt>
            </c:strLit>
          </c:cat>
          <c:val>
            <c:numLit>
              <c:formatCode>General</c:formatCode>
              <c:ptCount val="10"/>
              <c:pt idx="0">
                <c:v>14735.13</c:v>
              </c:pt>
              <c:pt idx="1">
                <c:v>4071.95</c:v>
              </c:pt>
              <c:pt idx="2">
                <c:v>1750.1807317073171</c:v>
              </c:pt>
              <c:pt idx="3">
                <c:v>947.7166666666667</c:v>
              </c:pt>
              <c:pt idx="4">
                <c:v>703.02534223558678</c:v>
              </c:pt>
              <c:pt idx="5">
                <c:v>526.25750877192922</c:v>
              </c:pt>
              <c:pt idx="6">
                <c:v>482.58179039301302</c:v>
              </c:pt>
              <c:pt idx="7">
                <c:v>474.77433333333187</c:v>
              </c:pt>
              <c:pt idx="8">
                <c:v>448.66906371911682</c:v>
              </c:pt>
              <c:pt idx="9">
                <c:v>443.58733613485981</c:v>
              </c:pt>
            </c:numLit>
          </c:val>
          <c:extLst>
            <c:ext xmlns:c16="http://schemas.microsoft.com/office/drawing/2014/chart" uri="{C3380CC4-5D6E-409C-BE32-E72D297353CC}">
              <c16:uniqueId val="{00000000-970B-40DE-9862-2015D83D91DD}"/>
            </c:ext>
          </c:extLst>
        </c:ser>
        <c:ser>
          <c:idx val="1"/>
          <c:order val="1"/>
          <c:tx>
            <c:v>Average of BUSINESS_COMPLETION_HRS</c:v>
          </c:tx>
          <c:spPr>
            <a:solidFill>
              <a:schemeClr val="accent2"/>
            </a:solidFill>
            <a:ln>
              <a:noFill/>
            </a:ln>
            <a:effectLst/>
          </c:spPr>
          <c:cat>
            <c:strLit>
              <c:ptCount val="10"/>
              <c:pt idx="0">
                <c:v>IT Continuity Support Service</c:v>
              </c:pt>
              <c:pt idx="1">
                <c:v>Solutions Integration Service (SIS)</c:v>
              </c:pt>
              <c:pt idx="2">
                <c:v>Satellite</c:v>
              </c:pt>
              <c:pt idx="3">
                <c:v>Bulk Print</c:v>
              </c:pt>
              <c:pt idx="4">
                <c:v>Intra-building Network Services</c:v>
              </c:pt>
              <c:pt idx="5">
                <c:v>Firewall</c:v>
              </c:pt>
              <c:pt idx="6">
                <c:v>Toll-free Voice</c:v>
              </c:pt>
              <c:pt idx="7">
                <c:v>Contact Centre</c:v>
              </c:pt>
              <c:pt idx="8">
                <c:v>Conferencing Services</c:v>
              </c:pt>
              <c:pt idx="9">
                <c:v>Other Activities</c:v>
              </c:pt>
            </c:strLit>
          </c:cat>
          <c:val>
            <c:numLit>
              <c:formatCode>General</c:formatCode>
              <c:ptCount val="10"/>
              <c:pt idx="0">
                <c:v>4219.1099999999997</c:v>
              </c:pt>
              <c:pt idx="1">
                <c:v>1172.52</c:v>
              </c:pt>
              <c:pt idx="2">
                <c:v>501.65292682926832</c:v>
              </c:pt>
              <c:pt idx="3">
                <c:v>269.76333333333332</c:v>
              </c:pt>
              <c:pt idx="4">
                <c:v>202.98442518570914</c:v>
              </c:pt>
              <c:pt idx="5">
                <c:v>152.27512030075178</c:v>
              </c:pt>
              <c:pt idx="6">
                <c:v>136.18323144104798</c:v>
              </c:pt>
              <c:pt idx="7">
                <c:v>139.32037588652457</c:v>
              </c:pt>
              <c:pt idx="8">
                <c:v>127.41939856957072</c:v>
              </c:pt>
              <c:pt idx="9">
                <c:v>128.29274791092953</c:v>
              </c:pt>
            </c:numLit>
          </c:val>
          <c:extLst>
            <c:ext xmlns:c16="http://schemas.microsoft.com/office/drawing/2014/chart" uri="{C3380CC4-5D6E-409C-BE32-E72D297353CC}">
              <c16:uniqueId val="{00000001-970B-40DE-9862-2015D83D91D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15848559"/>
        <c:axId val="1918515247"/>
      </c:areaChart>
      <c:catAx>
        <c:axId val="515848559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Service</a:t>
                </a:r>
              </a:p>
            </c:rich>
          </c:tx>
          <c:layout>
            <c:manualLayout>
              <c:xMode val="edge"/>
              <c:yMode val="edge"/>
              <c:x val="0.4868475188823303"/>
              <c:y val="0.8432445412408555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18515247"/>
        <c:crosses val="autoZero"/>
        <c:auto val="1"/>
        <c:lblAlgn val="ctr"/>
        <c:lblOffset val="100"/>
        <c:noMultiLvlLbl val="0"/>
      </c:catAx>
      <c:valAx>
        <c:axId val="19185152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MTRS</a:t>
                </a:r>
              </a:p>
            </c:rich>
          </c:tx>
          <c:layout>
            <c:manualLayout>
              <c:xMode val="edge"/>
              <c:yMode val="edge"/>
              <c:x val="4.9786628733997154E-2"/>
              <c:y val="0.3029298598313508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5848559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30849313432511738"/>
          <c:y val="0.12181486868281594"/>
          <c:w val="0.44359278099087174"/>
          <c:h val="0.1947384997927890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/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MTRS</a:t>
            </a:r>
            <a:r>
              <a:rPr lang="en-US" baseline="0"/>
              <a:t> VS ORG WITH EM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3551890679362757"/>
          <c:y val="0.13927932201245929"/>
          <c:w val="0.82248100164804983"/>
          <c:h val="0.75332131676311542"/>
        </c:manualLayout>
      </c:layout>
      <c:barChart>
        <c:barDir val="bar"/>
        <c:grouping val="clustered"/>
        <c:varyColors val="0"/>
        <c:ser>
          <c:idx val="0"/>
          <c:order val="0"/>
          <c:tx>
            <c:v>Average of ACTUAL_COMPLETION_HRS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0"/>
              <c:pt idx="0">
                <c:v>1182</c:v>
              </c:pt>
              <c:pt idx="1">
                <c:v>1030</c:v>
              </c:pt>
              <c:pt idx="2">
                <c:v>978</c:v>
              </c:pt>
              <c:pt idx="3">
                <c:v>1273</c:v>
              </c:pt>
              <c:pt idx="4">
                <c:v>1260</c:v>
              </c:pt>
              <c:pt idx="5">
                <c:v>1085</c:v>
              </c:pt>
              <c:pt idx="6">
                <c:v>1083</c:v>
              </c:pt>
              <c:pt idx="7">
                <c:v>948</c:v>
              </c:pt>
              <c:pt idx="8">
                <c:v>1237</c:v>
              </c:pt>
              <c:pt idx="9">
                <c:v>918</c:v>
              </c:pt>
            </c:strLit>
          </c:cat>
          <c:val>
            <c:numLit>
              <c:formatCode>General</c:formatCode>
              <c:ptCount val="10"/>
              <c:pt idx="0">
                <c:v>617.39499999999998</c:v>
              </c:pt>
              <c:pt idx="1">
                <c:v>703.87299999999993</c:v>
              </c:pt>
              <c:pt idx="2">
                <c:v>721.78505603985013</c:v>
              </c:pt>
              <c:pt idx="3">
                <c:v>800.84340425531911</c:v>
              </c:pt>
              <c:pt idx="4">
                <c:v>849.0775000000001</c:v>
              </c:pt>
              <c:pt idx="5">
                <c:v>1388.1899999999998</c:v>
              </c:pt>
              <c:pt idx="6">
                <c:v>1417.575</c:v>
              </c:pt>
              <c:pt idx="7">
                <c:v>1482.2</c:v>
              </c:pt>
              <c:pt idx="8">
                <c:v>2567.1950000000002</c:v>
              </c:pt>
              <c:pt idx="9">
                <c:v>2984.79</c:v>
              </c:pt>
            </c:numLit>
          </c:val>
          <c:extLst>
            <c:ext xmlns:c16="http://schemas.microsoft.com/office/drawing/2014/chart" uri="{C3380CC4-5D6E-409C-BE32-E72D297353CC}">
              <c16:uniqueId val="{00000000-EBB7-4307-92A7-FF95995A831E}"/>
            </c:ext>
          </c:extLst>
        </c:ser>
        <c:ser>
          <c:idx val="1"/>
          <c:order val="1"/>
          <c:tx>
            <c:v>Average of BUSINESS_COMPLETION_HRS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0"/>
              <c:pt idx="0">
                <c:v>1182</c:v>
              </c:pt>
              <c:pt idx="1">
                <c:v>1030</c:v>
              </c:pt>
              <c:pt idx="2">
                <c:v>978</c:v>
              </c:pt>
              <c:pt idx="3">
                <c:v>1273</c:v>
              </c:pt>
              <c:pt idx="4">
                <c:v>1260</c:v>
              </c:pt>
              <c:pt idx="5">
                <c:v>1085</c:v>
              </c:pt>
              <c:pt idx="6">
                <c:v>1083</c:v>
              </c:pt>
              <c:pt idx="7">
                <c:v>948</c:v>
              </c:pt>
              <c:pt idx="8">
                <c:v>1237</c:v>
              </c:pt>
              <c:pt idx="9">
                <c:v>918</c:v>
              </c:pt>
            </c:strLit>
          </c:cat>
          <c:val>
            <c:numLit>
              <c:formatCode>General</c:formatCode>
              <c:ptCount val="10"/>
              <c:pt idx="0">
                <c:v>178.06500000000003</c:v>
              </c:pt>
              <c:pt idx="1">
                <c:v>200.34500000000003</c:v>
              </c:pt>
              <c:pt idx="2">
                <c:v>212.86894146948896</c:v>
              </c:pt>
              <c:pt idx="3">
                <c:v>233.63666121112934</c:v>
              </c:pt>
              <c:pt idx="4">
                <c:v>244.57750000000001</c:v>
              </c:pt>
              <c:pt idx="5">
                <c:v>393.81333333333333</c:v>
              </c:pt>
              <c:pt idx="6">
                <c:v>413.98375000000004</c:v>
              </c:pt>
              <c:pt idx="7">
                <c:v>416.27</c:v>
              </c:pt>
              <c:pt idx="8">
                <c:v>732.47</c:v>
              </c:pt>
              <c:pt idx="9">
                <c:v>843.21500000000003</c:v>
              </c:pt>
            </c:numLit>
          </c:val>
          <c:extLst>
            <c:ext xmlns:c16="http://schemas.microsoft.com/office/drawing/2014/chart" uri="{C3380CC4-5D6E-409C-BE32-E72D297353CC}">
              <c16:uniqueId val="{00000001-EBB7-4307-92A7-FF95995A831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903023855"/>
        <c:axId val="1939920607"/>
      </c:barChart>
      <c:catAx>
        <c:axId val="903023855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Orgnization</a:t>
                </a:r>
                <a:r>
                  <a:rPr lang="en-US" baseline="0"/>
                  <a:t> ID</a:t>
                </a:r>
                <a:endParaRPr lang="en-US"/>
              </a:p>
            </c:rich>
          </c:tx>
          <c:layout>
            <c:manualLayout>
              <c:xMode val="edge"/>
              <c:yMode val="edge"/>
              <c:x val="3.3077571507941071E-2"/>
              <c:y val="0.3813021714460758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39920607"/>
        <c:crosses val="autoZero"/>
        <c:auto val="1"/>
        <c:lblAlgn val="ctr"/>
        <c:lblOffset val="100"/>
        <c:noMultiLvlLbl val="0"/>
      </c:catAx>
      <c:valAx>
        <c:axId val="1939920607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MTRS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0302385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52150487575914328"/>
          <c:y val="0.61338791536999515"/>
          <c:w val="0.42381554495469087"/>
          <c:h val="0.209630875053085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/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MTRS VS</a:t>
            </a:r>
            <a:r>
              <a:rPr lang="en-US" baseline="0"/>
              <a:t> ORG WITHOUT EM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3551890679362757"/>
          <c:y val="0.13927932201245929"/>
          <c:w val="0.82248100164804983"/>
          <c:h val="0.75332131676311542"/>
        </c:manualLayout>
      </c:layout>
      <c:barChart>
        <c:barDir val="bar"/>
        <c:grouping val="clustered"/>
        <c:varyColors val="0"/>
        <c:ser>
          <c:idx val="0"/>
          <c:order val="0"/>
          <c:tx>
            <c:v>Average of ACTUAL_COMPLETION_HRS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0"/>
              <c:pt idx="0">
                <c:v>912</c:v>
              </c:pt>
              <c:pt idx="1">
                <c:v>1030</c:v>
              </c:pt>
              <c:pt idx="2">
                <c:v>1303</c:v>
              </c:pt>
              <c:pt idx="3">
                <c:v>978</c:v>
              </c:pt>
              <c:pt idx="4">
                <c:v>1273</c:v>
              </c:pt>
              <c:pt idx="5">
                <c:v>1260</c:v>
              </c:pt>
              <c:pt idx="6">
                <c:v>1085</c:v>
              </c:pt>
              <c:pt idx="7">
                <c:v>948</c:v>
              </c:pt>
              <c:pt idx="8">
                <c:v>1237</c:v>
              </c:pt>
              <c:pt idx="9">
                <c:v>918</c:v>
              </c:pt>
            </c:strLit>
          </c:cat>
          <c:val>
            <c:numLit>
              <c:formatCode>General</c:formatCode>
              <c:ptCount val="10"/>
              <c:pt idx="0">
                <c:v>650.04528985507261</c:v>
              </c:pt>
              <c:pt idx="1">
                <c:v>703.87299999999993</c:v>
              </c:pt>
              <c:pt idx="2">
                <c:v>707.38526315789466</c:v>
              </c:pt>
              <c:pt idx="3">
                <c:v>721.78505603984956</c:v>
              </c:pt>
              <c:pt idx="4">
                <c:v>800.84340425531911</c:v>
              </c:pt>
              <c:pt idx="5">
                <c:v>849.07749999999999</c:v>
              </c:pt>
              <c:pt idx="6">
                <c:v>1388.1900000000003</c:v>
              </c:pt>
              <c:pt idx="7">
                <c:v>1482.2</c:v>
              </c:pt>
              <c:pt idx="8">
                <c:v>2567.1950000000002</c:v>
              </c:pt>
              <c:pt idx="9">
                <c:v>2984.79</c:v>
              </c:pt>
            </c:numLit>
          </c:val>
          <c:extLst>
            <c:ext xmlns:c16="http://schemas.microsoft.com/office/drawing/2014/chart" uri="{C3380CC4-5D6E-409C-BE32-E72D297353CC}">
              <c16:uniqueId val="{00000000-49FC-4C0A-A099-A0C6E259ECD0}"/>
            </c:ext>
          </c:extLst>
        </c:ser>
        <c:ser>
          <c:idx val="1"/>
          <c:order val="1"/>
          <c:tx>
            <c:v>Average of BUSINESS_COMPLETION_HRS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0"/>
              <c:pt idx="0">
                <c:v>912</c:v>
              </c:pt>
              <c:pt idx="1">
                <c:v>1030</c:v>
              </c:pt>
              <c:pt idx="2">
                <c:v>1303</c:v>
              </c:pt>
              <c:pt idx="3">
                <c:v>978</c:v>
              </c:pt>
              <c:pt idx="4">
                <c:v>1273</c:v>
              </c:pt>
              <c:pt idx="5">
                <c:v>1260</c:v>
              </c:pt>
              <c:pt idx="6">
                <c:v>1085</c:v>
              </c:pt>
              <c:pt idx="7">
                <c:v>948</c:v>
              </c:pt>
              <c:pt idx="8">
                <c:v>1237</c:v>
              </c:pt>
              <c:pt idx="9">
                <c:v>918</c:v>
              </c:pt>
            </c:strLit>
          </c:cat>
          <c:val>
            <c:numLit>
              <c:formatCode>General</c:formatCode>
              <c:ptCount val="10"/>
              <c:pt idx="0">
                <c:v>186.70956521739126</c:v>
              </c:pt>
              <c:pt idx="1">
                <c:v>200.345</c:v>
              </c:pt>
              <c:pt idx="2">
                <c:v>237.84871345029239</c:v>
              </c:pt>
              <c:pt idx="3">
                <c:v>212.86894146948953</c:v>
              </c:pt>
              <c:pt idx="4">
                <c:v>233.63666121112917</c:v>
              </c:pt>
              <c:pt idx="5">
                <c:v>244.57749999999999</c:v>
              </c:pt>
              <c:pt idx="6">
                <c:v>393.81333333333333</c:v>
              </c:pt>
              <c:pt idx="7">
                <c:v>416.27</c:v>
              </c:pt>
              <c:pt idx="8">
                <c:v>732.47</c:v>
              </c:pt>
              <c:pt idx="9">
                <c:v>843.21500000000003</c:v>
              </c:pt>
            </c:numLit>
          </c:val>
          <c:extLst>
            <c:ext xmlns:c16="http://schemas.microsoft.com/office/drawing/2014/chart" uri="{C3380CC4-5D6E-409C-BE32-E72D297353CC}">
              <c16:uniqueId val="{00000001-49FC-4C0A-A099-A0C6E259ECD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903023855"/>
        <c:axId val="1939920607"/>
      </c:barChart>
      <c:catAx>
        <c:axId val="903023855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Orgnization</a:t>
                </a:r>
                <a:r>
                  <a:rPr lang="en-US" baseline="0"/>
                  <a:t> ID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39920607"/>
        <c:crosses val="autoZero"/>
        <c:auto val="1"/>
        <c:lblAlgn val="ctr"/>
        <c:lblOffset val="100"/>
        <c:noMultiLvlLbl val="0"/>
      </c:catAx>
      <c:valAx>
        <c:axId val="1939920607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MTRS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0302385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5096788591832998"/>
          <c:y val="0.55819542192181726"/>
          <c:w val="0.43297492064945359"/>
          <c:h val="0.1454599563328919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/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="0" i="0" baseline="0" dirty="0">
                <a:effectLst/>
              </a:rPr>
              <a:t>TICKET_COUNT VS MTRS BY SERVICE</a:t>
            </a:r>
            <a:endParaRPr lang="en-US" dirty="0">
              <a:effectLst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inear"/>
            <c:dispRSqr val="1"/>
            <c:dispEq val="0"/>
            <c:trendlineLbl>
              <c:layout>
                <c:manualLayout>
                  <c:x val="-0.23479487770145754"/>
                  <c:y val="-0.21047143697201784"/>
                </c:manualLayout>
              </c:layout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900" b="0" i="0" u="none" strike="noStrike" kern="1200" baseline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</c:trendlineLbl>
          </c:trendline>
          <c:xVal>
            <c:numRef>
              <c:f>'Sheet5 (2)'!$C$4:$C$452</c:f>
              <c:numCache>
                <c:formatCode>General</c:formatCode>
                <c:ptCount val="449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6</c:v>
                </c:pt>
                <c:pt idx="4">
                  <c:v>7</c:v>
                </c:pt>
                <c:pt idx="5">
                  <c:v>8</c:v>
                </c:pt>
                <c:pt idx="6">
                  <c:v>43</c:v>
                </c:pt>
                <c:pt idx="7">
                  <c:v>44</c:v>
                </c:pt>
                <c:pt idx="8">
                  <c:v>72</c:v>
                </c:pt>
                <c:pt idx="9">
                  <c:v>131</c:v>
                </c:pt>
                <c:pt idx="10">
                  <c:v>233</c:v>
                </c:pt>
                <c:pt idx="11">
                  <c:v>238</c:v>
                </c:pt>
                <c:pt idx="12">
                  <c:v>288</c:v>
                </c:pt>
                <c:pt idx="13">
                  <c:v>476</c:v>
                </c:pt>
                <c:pt idx="14">
                  <c:v>598</c:v>
                </c:pt>
                <c:pt idx="15">
                  <c:v>748</c:v>
                </c:pt>
                <c:pt idx="16">
                  <c:v>761</c:v>
                </c:pt>
                <c:pt idx="17">
                  <c:v>3099</c:v>
                </c:pt>
                <c:pt idx="18">
                  <c:v>3853</c:v>
                </c:pt>
                <c:pt idx="19">
                  <c:v>4282</c:v>
                </c:pt>
                <c:pt idx="20">
                  <c:v>4369</c:v>
                </c:pt>
                <c:pt idx="21">
                  <c:v>4951</c:v>
                </c:pt>
                <c:pt idx="22">
                  <c:v>5215</c:v>
                </c:pt>
                <c:pt idx="23">
                  <c:v>5531</c:v>
                </c:pt>
                <c:pt idx="24">
                  <c:v>5557</c:v>
                </c:pt>
                <c:pt idx="25">
                  <c:v>5929</c:v>
                </c:pt>
                <c:pt idx="26">
                  <c:v>9985</c:v>
                </c:pt>
                <c:pt idx="27">
                  <c:v>10607</c:v>
                </c:pt>
                <c:pt idx="28">
                  <c:v>15235</c:v>
                </c:pt>
                <c:pt idx="29">
                  <c:v>20547</c:v>
                </c:pt>
                <c:pt idx="30">
                  <c:v>22625</c:v>
                </c:pt>
                <c:pt idx="31">
                  <c:v>26473</c:v>
                </c:pt>
                <c:pt idx="32">
                  <c:v>30512</c:v>
                </c:pt>
                <c:pt idx="33">
                  <c:v>43870</c:v>
                </c:pt>
                <c:pt idx="34">
                  <c:v>226296</c:v>
                </c:pt>
              </c:numCache>
            </c:numRef>
          </c:xVal>
          <c:yVal>
            <c:numRef>
              <c:f>'Sheet5 (2)'!$B$4:$B$452</c:f>
              <c:numCache>
                <c:formatCode>General</c:formatCode>
                <c:ptCount val="449"/>
                <c:pt idx="0">
                  <c:v>3.46</c:v>
                </c:pt>
                <c:pt idx="1">
                  <c:v>14735.13</c:v>
                </c:pt>
                <c:pt idx="2">
                  <c:v>4071.95</c:v>
                </c:pt>
                <c:pt idx="3">
                  <c:v>84.589999999999989</c:v>
                </c:pt>
                <c:pt idx="4">
                  <c:v>57.955714285714286</c:v>
                </c:pt>
                <c:pt idx="5">
                  <c:v>947.7166666666667</c:v>
                </c:pt>
                <c:pt idx="6">
                  <c:v>1750.1807317073176</c:v>
                </c:pt>
                <c:pt idx="7">
                  <c:v>328.17744186046519</c:v>
                </c:pt>
                <c:pt idx="8">
                  <c:v>216.46611111111108</c:v>
                </c:pt>
                <c:pt idx="9">
                  <c:v>206.77914728682177</c:v>
                </c:pt>
                <c:pt idx="10">
                  <c:v>482.58179039301348</c:v>
                </c:pt>
                <c:pt idx="11">
                  <c:v>137.11298319327736</c:v>
                </c:pt>
                <c:pt idx="12">
                  <c:v>310.94373239436629</c:v>
                </c:pt>
                <c:pt idx="13">
                  <c:v>113.63394957983196</c:v>
                </c:pt>
                <c:pt idx="14">
                  <c:v>179.77778523489906</c:v>
                </c:pt>
                <c:pt idx="15">
                  <c:v>200.1025702811246</c:v>
                </c:pt>
                <c:pt idx="16">
                  <c:v>181.0300262812091</c:v>
                </c:pt>
                <c:pt idx="17">
                  <c:v>447.0476432502424</c:v>
                </c:pt>
                <c:pt idx="18">
                  <c:v>302.47917861799232</c:v>
                </c:pt>
                <c:pt idx="19">
                  <c:v>213.96904773046339</c:v>
                </c:pt>
                <c:pt idx="20">
                  <c:v>353.7514499769477</c:v>
                </c:pt>
                <c:pt idx="21">
                  <c:v>490.80756999795597</c:v>
                </c:pt>
                <c:pt idx="22">
                  <c:v>119.14460092095166</c:v>
                </c:pt>
                <c:pt idx="23">
                  <c:v>317.12978630137019</c:v>
                </c:pt>
                <c:pt idx="24">
                  <c:v>222.80730184581995</c:v>
                </c:pt>
                <c:pt idx="25">
                  <c:v>454.08789624873089</c:v>
                </c:pt>
                <c:pt idx="26">
                  <c:v>376.02162382004445</c:v>
                </c:pt>
                <c:pt idx="27">
                  <c:v>186.63665377723382</c:v>
                </c:pt>
                <c:pt idx="28">
                  <c:v>59.232249441744059</c:v>
                </c:pt>
                <c:pt idx="29">
                  <c:v>450.76095280279662</c:v>
                </c:pt>
                <c:pt idx="30">
                  <c:v>260.66088093966783</c:v>
                </c:pt>
                <c:pt idx="31">
                  <c:v>193.9650792022795</c:v>
                </c:pt>
                <c:pt idx="32">
                  <c:v>401.59300533843174</c:v>
                </c:pt>
                <c:pt idx="33">
                  <c:v>141.47364038790749</c:v>
                </c:pt>
                <c:pt idx="34">
                  <c:v>264.72673755748116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E7B0-45BB-809D-E15CA484434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38981247"/>
        <c:axId val="1939948063"/>
      </c:scatterChart>
      <c:valAx>
        <c:axId val="1138981247"/>
        <c:scaling>
          <c:orientation val="minMax"/>
          <c:max val="43870"/>
          <c:min val="1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Ticket</a:t>
                </a:r>
                <a:r>
                  <a:rPr lang="en-US" baseline="0" dirty="0"/>
                  <a:t> count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39948063"/>
        <c:crosses val="autoZero"/>
        <c:crossBetween val="midCat"/>
      </c:valAx>
      <c:valAx>
        <c:axId val="193994806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MTRS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38981247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D7074D-9FAC-459E-B76F-70DA06C4FE8F}" type="datetimeFigureOut">
              <a:rPr lang="en-US" smtClean="0"/>
              <a:t>2/6/2022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E237A-86E6-4C14-932C-881CE6A6C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2668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A57C3F-0FB2-4B2E-BA6A-FEEEFF1AF7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57400" y="685801"/>
            <a:ext cx="8115300" cy="3046228"/>
          </a:xfrm>
        </p:spPr>
        <p:txBody>
          <a:bodyPr anchor="b">
            <a:normAutofit/>
          </a:bodyPr>
          <a:lstStyle>
            <a:lvl1pPr algn="ctr">
              <a:defRPr sz="3600"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583AE9-1CC1-4572-A6E5-E97F80E476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57400" y="4114800"/>
            <a:ext cx="8115300" cy="2057400"/>
          </a:xfrm>
        </p:spPr>
        <p:txBody>
          <a:bodyPr/>
          <a:lstStyle>
            <a:lvl1pPr marL="0" indent="0" algn="ctr">
              <a:buNone/>
              <a:defRPr sz="24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04DE7C-68AB-403D-B9D8-7398C292C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EA57E-7C1A-457B-A4CD-5DCEB057B502}" type="datetime1">
              <a:rPr lang="en-US" smtClean="0"/>
              <a:t>2/6/2022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003E50-6613-4D86-AA22-43B14E7279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069AB5-A56D-471F-9236-EFA981E2E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1626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2744C-12E6-455B-B646-2EA92DE0E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D71C4D-C062-4EEE-9A9A-31ADCC5C87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44DC97-C26E-407A-9E29-68C52D547B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9749-A4CD-447F-8298-2B7988C91CEA}" type="datetime1">
              <a:rPr lang="en-US" smtClean="0"/>
              <a:t>2/6/2022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2E9353-B771-47FF-975E-72337414E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A5A858-B8B2-4364-A7D0-B2E8FAE0A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0575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2A6BABE-D80C-4F54-A03C-E1F9EBCA83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285191-EF5B-48BE-AB5D-B7BA4C3D09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FA387A-1231-4FE3-8574-D4331A343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444D3-C0BA-4587-A56C-581AB9F841BE}" type="datetime1">
              <a:rPr lang="en-US" smtClean="0"/>
              <a:t>2/6/2022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F21559-4901-4AD3-ABE7-DF0235457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F6C18E-B751-4E7B-9CD8-1BF44DAB8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7299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9B412-EBAB-4569-B3D9-6B346BF83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486900" cy="1371600"/>
          </a:xfrm>
        </p:spPr>
        <p:txBody>
          <a:bodyPr>
            <a:normAutofit/>
          </a:bodyPr>
          <a:lstStyle>
            <a:lvl1pPr algn="l">
              <a:defRPr sz="3200"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E7C8AE-B0F4-404F-BCAD-A14C18E50D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AA9CAD-DAFB-4DE3-9C41-7FD03EA8D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AF2CE-4F37-411C-A3EE-BBBE223265BF}" type="datetime1">
              <a:rPr lang="en-US" smtClean="0"/>
              <a:t>2/6/2022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CE3137-8136-46C5-AC2F-49E5F55E4C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1AB6EF-A0B1-4706-AE44-253A6B182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87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02F68-BF19-468D-B422-54B6D189FA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77407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CBF7D7-84D4-4A39-B44E-9B029EEB1F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641624"/>
            <a:ext cx="10515600" cy="1448026"/>
          </a:xfrm>
        </p:spPr>
        <p:txBody>
          <a:bodyPr/>
          <a:lstStyle>
            <a:lvl1pPr marL="0" indent="0" algn="ctr">
              <a:buNone/>
              <a:defRPr sz="2400" i="1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E29709-D243-41E8-89FA-62FA7AEB5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083D4-708C-4BB5-B4FD-30CE9FA12FD5}" type="datetime1">
              <a:rPr lang="en-US" smtClean="0"/>
              <a:t>2/6/2022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AB99C0-DC2A-4133-A10D-D43A1E05B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122EFD-A17E-47F5-8AC9-EFD6D813D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9428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C668D-BFBE-4765-A294-8303931B5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6071" y="566278"/>
            <a:ext cx="9512429" cy="965458"/>
          </a:xfrm>
        </p:spPr>
        <p:txBody>
          <a:bodyPr/>
          <a:lstStyle>
            <a:lvl1pPr algn="ctr">
              <a:defRPr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B3C212-F55F-4D0D-BFA7-F00A33CAA1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09758" y="2057400"/>
            <a:ext cx="5031521" cy="4119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54BDD7-2575-4E82-887D-DCAF9EB159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65408" y="2057401"/>
            <a:ext cx="5016834" cy="41195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CAECC8-3C3A-4A5D-AB7A-1F99E5023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239B2-65BC-4C2A-A62B-3EABFE9590E4}" type="datetime1">
              <a:rPr lang="en-US" smtClean="0"/>
              <a:t>2/6/2022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47609B-ACA4-4323-9340-C7DB166D7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409EA3-C5C7-4AC6-956A-DB9A3B4F3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9510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0CDE0-7431-4F05-AA47-F10EB46C9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6"/>
            <a:ext cx="10276552" cy="1149350"/>
          </a:xfrm>
        </p:spPr>
        <p:txBody>
          <a:bodyPr>
            <a:normAutofit/>
          </a:bodyPr>
          <a:lstStyle>
            <a:lvl1pPr algn="ctr">
              <a:defRPr sz="3200"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D9FFA7-D3EA-4CB8-A471-94235AD625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5360D2-88E8-43C8-92D1-67AB23BBE2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C768F6-20A1-47A1-90FE-903135EEFD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555EC1-268F-4324-A003-3608AA0D84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55C8E4-FCB8-4E06-9C43-0ACD949A7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05F5A-E4A3-476F-A89E-C2B73F2431E4}" type="datetime1">
              <a:rPr lang="en-US" smtClean="0"/>
              <a:t>2/6/2022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01C005-C973-4D82-942A-334F1D431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FB6186-6570-4DE8-8603-70B0A51DF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1617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5ADD3-88C8-4B01-8CC6-808C0E416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634E6A-1390-4101-B78E-759231340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61515-4A26-4F31-9F61-5A10B1FABBFC}" type="datetime1">
              <a:rPr lang="en-US" smtClean="0"/>
              <a:t>2/6/2022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BC7B90-4C99-4653-872A-3572A02DAE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B03516-4D31-49D2-9488-33C734A7A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19662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0D8488-CF25-431B-A87A-AAF141BD0B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75DC65-7D1F-4BAB-9695-F7E734143E14}" type="datetime1">
              <a:rPr lang="en-US" smtClean="0"/>
              <a:t>2/6/2022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2F58E5-C92D-4C64-B867-0576B1EAD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216797-ABEC-4FE0-AFDE-36107B967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3592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68F2B0-990D-418E-9D10-2464E9866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881131-AFFD-4339-9F30-D408B5105C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7C47F4-7968-4698-8BD3-A583099FAA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12BC6F-3996-4B2B-B8F2-DD3A82CCF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24077-BD55-4036-8E92-6558FDF3B653}" type="datetime1">
              <a:rPr lang="en-US" smtClean="0"/>
              <a:t>2/6/2022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832E66-581A-4CF2-A40A-4E24FAAC4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3B1C89-C625-4618-81A2-FB34E4DA0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5024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1486F-443A-4F2D-AB1F-8B1F4C4DE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A21213-E7FB-406A-B8CD-735AAC7AD0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F41A03-500E-49F7-8D99-A1EAFE4D34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91523D-69E9-4EAE-A610-B3A237B75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225F2-7107-4609-BCC2-77C63064A5E8}" type="datetime1">
              <a:rPr lang="en-US" smtClean="0"/>
              <a:t>2/6/2022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DB852F-4134-4AB5-BA87-483B1E1AD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34C5CB-918E-4A09-8222-D36E37B63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7093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3AA0686-7BAC-45C0-BA30-0D0CBCE5C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4869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4202DE-82CD-407D-8C68-174B0CBB57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599" y="2254103"/>
            <a:ext cx="9486901" cy="39180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54AC9D-6E1B-46D3-959F-A068A1EDBD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9800022" y="3223751"/>
            <a:ext cx="4114801" cy="410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3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fld id="{D3FE42E8-8B57-452D-A122-4DCE9AC771EF}" type="datetime1">
              <a:rPr lang="en-US" smtClean="0"/>
              <a:t>2/6/2022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FC0015-9EFB-40F8-BC00-AC2483D609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708136" y="3223750"/>
            <a:ext cx="4114800" cy="410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3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72C732-0E3E-49E0-A72E-D4C08CB445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6340" y="6356350"/>
            <a:ext cx="8718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spc="3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5909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SzPct val="70000"/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j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8.xml"/><Relationship Id="rId4" Type="http://schemas.openxmlformats.org/officeDocument/2006/relationships/chart" Target="../charts/char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.xml"/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E433CB3-EAB2-4842-A1DD-7BC051B55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425E2F01-251C-4CA5-B652-F7F53EFAD0C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1" y="10"/>
            <a:ext cx="1219200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37E9081-32E2-43C3-80C8-7F3854D9D0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1"/>
            <a:ext cx="12192000" cy="3429000"/>
          </a:xfrm>
          <a:prstGeom prst="rect">
            <a:avLst/>
          </a:prstGeom>
          <a:gradFill>
            <a:gsLst>
              <a:gs pos="47000">
                <a:srgbClr val="000000">
                  <a:alpha val="23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F1BC05-80F1-3347-AEB5-C4A56016C1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600" y="457200"/>
            <a:ext cx="9486900" cy="128154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CANDEV 2022 – Data Questers 2404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71F8F4-3235-4A4F-A911-CE895A7438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23060" y="1738745"/>
            <a:ext cx="9063990" cy="100445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Improving IT service delivery to federal departments  – Shared Services Canada</a:t>
            </a:r>
          </a:p>
          <a:p>
            <a:r>
              <a:rPr lang="en-US" dirty="0">
                <a:solidFill>
                  <a:srgbClr val="FFFFFF"/>
                </a:solidFill>
              </a:rPr>
              <a:t>Dennis Huynh, </a:t>
            </a:r>
            <a:r>
              <a:rPr lang="en-US" dirty="0" err="1">
                <a:solidFill>
                  <a:srgbClr val="FFFFFF"/>
                </a:solidFill>
              </a:rPr>
              <a:t>Fangyi</a:t>
            </a:r>
            <a:r>
              <a:rPr lang="en-US" dirty="0">
                <a:solidFill>
                  <a:srgbClr val="FFFFFF"/>
                </a:solidFill>
              </a:rPr>
              <a:t> Yu, </a:t>
            </a:r>
            <a:r>
              <a:rPr lang="en-US" dirty="0" err="1">
                <a:solidFill>
                  <a:srgbClr val="FFFFFF"/>
                </a:solidFill>
              </a:rPr>
              <a:t>Joonbum</a:t>
            </a:r>
            <a:r>
              <a:rPr lang="en-US" dirty="0">
                <a:solidFill>
                  <a:srgbClr val="FFFFFF"/>
                </a:solidFill>
              </a:rPr>
              <a:t> Yang, </a:t>
            </a:r>
            <a:r>
              <a:rPr lang="en-US" dirty="0" err="1">
                <a:solidFill>
                  <a:srgbClr val="FFFFFF"/>
                </a:solidFill>
              </a:rPr>
              <a:t>Tejashwar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Banafar</a:t>
            </a:r>
            <a:r>
              <a:rPr lang="en-US" dirty="0">
                <a:solidFill>
                  <a:srgbClr val="FFFFFF"/>
                </a:solidFill>
              </a:rPr>
              <a:t> </a:t>
            </a:r>
          </a:p>
          <a:p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5296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9A0EFDCF-9DB1-482E-BBF4-651ECB37BE1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69870071"/>
              </p:ext>
            </p:extLst>
          </p:nvPr>
        </p:nvGraphicFramePr>
        <p:xfrm>
          <a:off x="333437" y="2742153"/>
          <a:ext cx="6001403" cy="31322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09D90980-23C0-449F-A6DB-41A1354ED95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22052972"/>
              </p:ext>
            </p:extLst>
          </p:nvPr>
        </p:nvGraphicFramePr>
        <p:xfrm>
          <a:off x="6200324" y="2783324"/>
          <a:ext cx="5658239" cy="30669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CF2F9581-16E1-481D-8CFC-C071060E6204}"/>
              </a:ext>
            </a:extLst>
          </p:cNvPr>
          <p:cNvSpPr txBox="1"/>
          <p:nvPr/>
        </p:nvSpPr>
        <p:spPr>
          <a:xfrm>
            <a:off x="905069" y="1007704"/>
            <a:ext cx="9265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+mj-lt"/>
              </a:rPr>
              <a:t>AVERAGE TIME FOR INCIDENTS</a:t>
            </a:r>
          </a:p>
        </p:txBody>
      </p:sp>
    </p:spTree>
    <p:extLst>
      <p:ext uri="{BB962C8B-B14F-4D97-AF65-F5344CB8AC3E}">
        <p14:creationId xmlns:p14="http://schemas.microsoft.com/office/powerpoint/2010/main" val="31801133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A5029-2216-4F82-8317-73F5FDE58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3731" y="823499"/>
            <a:ext cx="9486900" cy="681291"/>
          </a:xfrm>
        </p:spPr>
        <p:txBody>
          <a:bodyPr/>
          <a:lstStyle/>
          <a:p>
            <a:r>
              <a:rPr lang="en-US" dirty="0"/>
              <a:t>Reassigned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E4CF188B-D6E6-4393-8E7A-4C6FDD6D377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73701179"/>
              </p:ext>
            </p:extLst>
          </p:nvPr>
        </p:nvGraphicFramePr>
        <p:xfrm>
          <a:off x="474848" y="2754392"/>
          <a:ext cx="5291470" cy="30585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8BA1CE3F-445D-45E9-80A9-C43547AFA11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65268579"/>
              </p:ext>
            </p:extLst>
          </p:nvPr>
        </p:nvGraphicFramePr>
        <p:xfrm>
          <a:off x="5766318" y="2754392"/>
          <a:ext cx="5810950" cy="33079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AEFE13DF-4C98-457A-A1BF-DE909291550E}"/>
              </a:ext>
            </a:extLst>
          </p:cNvPr>
          <p:cNvSpPr txBox="1"/>
          <p:nvPr/>
        </p:nvSpPr>
        <p:spPr>
          <a:xfrm>
            <a:off x="10297419" y="2200394"/>
            <a:ext cx="17776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High correlation!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A64C8A7-A203-4285-AA88-05F5CF368C04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10830819" y="2569726"/>
            <a:ext cx="355402" cy="84224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84035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D532C622-6EA4-47C1-A36B-DD300E5CE40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63421621"/>
              </p:ext>
            </p:extLst>
          </p:nvPr>
        </p:nvGraphicFramePr>
        <p:xfrm>
          <a:off x="732656" y="400618"/>
          <a:ext cx="5143500" cy="28575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6B485E20-8627-4D3B-8768-D21805B0809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99973488"/>
              </p:ext>
            </p:extLst>
          </p:nvPr>
        </p:nvGraphicFramePr>
        <p:xfrm>
          <a:off x="568744" y="3258118"/>
          <a:ext cx="5166360" cy="34594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46300B5F-474F-4C89-93A4-6A12A2B94D5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39496937"/>
              </p:ext>
            </p:extLst>
          </p:nvPr>
        </p:nvGraphicFramePr>
        <p:xfrm>
          <a:off x="6239644" y="191473"/>
          <a:ext cx="5219700" cy="28727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4361903D-0B71-487F-8AE3-B2FC84A006D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6546570"/>
              </p:ext>
            </p:extLst>
          </p:nvPr>
        </p:nvGraphicFramePr>
        <p:xfrm>
          <a:off x="6216784" y="3064213"/>
          <a:ext cx="5242560" cy="34442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5" name="Oval 14">
            <a:extLst>
              <a:ext uri="{FF2B5EF4-FFF2-40B4-BE49-F238E27FC236}">
                <a16:creationId xmlns:a16="http://schemas.microsoft.com/office/drawing/2014/main" id="{2F2EFE9B-6327-4F9C-8D15-DF15FCCD5F99}"/>
              </a:ext>
            </a:extLst>
          </p:cNvPr>
          <p:cNvSpPr/>
          <p:nvPr/>
        </p:nvSpPr>
        <p:spPr>
          <a:xfrm rot="2649000">
            <a:off x="2613854" y="5018338"/>
            <a:ext cx="365760" cy="2194560"/>
          </a:xfrm>
          <a:prstGeom prst="ellipse">
            <a:avLst/>
          </a:prstGeom>
          <a:noFill/>
          <a:ln w="180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F93507F5-CD12-4DEB-8C29-0680FA411138}"/>
              </a:ext>
            </a:extLst>
          </p:cNvPr>
          <p:cNvSpPr/>
          <p:nvPr/>
        </p:nvSpPr>
        <p:spPr>
          <a:xfrm>
            <a:off x="6510360" y="1259820"/>
            <a:ext cx="548640" cy="182880"/>
          </a:xfrm>
          <a:prstGeom prst="ellipse">
            <a:avLst/>
          </a:prstGeom>
          <a:noFill/>
          <a:ln w="180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AA474ADE-AA54-4769-A26F-9A9F41BF937C}"/>
              </a:ext>
            </a:extLst>
          </p:cNvPr>
          <p:cNvSpPr/>
          <p:nvPr/>
        </p:nvSpPr>
        <p:spPr>
          <a:xfrm>
            <a:off x="6405960" y="5382720"/>
            <a:ext cx="548640" cy="182880"/>
          </a:xfrm>
          <a:prstGeom prst="ellipse">
            <a:avLst/>
          </a:prstGeom>
          <a:noFill/>
          <a:ln w="180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93256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355246CB-FA88-4A68-8B0A-776B203F618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88276929"/>
              </p:ext>
            </p:extLst>
          </p:nvPr>
        </p:nvGraphicFramePr>
        <p:xfrm>
          <a:off x="556261" y="3722608"/>
          <a:ext cx="5334000" cy="27889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52FCF2D-82BF-4557-AB3F-8D079F27635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52507730"/>
              </p:ext>
            </p:extLst>
          </p:nvPr>
        </p:nvGraphicFramePr>
        <p:xfrm>
          <a:off x="6301740" y="1127760"/>
          <a:ext cx="5334000" cy="27889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DD735E36-7B8A-420D-80EC-B601FF7BF8FF}"/>
              </a:ext>
            </a:extLst>
          </p:cNvPr>
          <p:cNvSpPr txBox="1"/>
          <p:nvPr/>
        </p:nvSpPr>
        <p:spPr>
          <a:xfrm>
            <a:off x="792480" y="594360"/>
            <a:ext cx="107591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Correlation between the number of tickets by group/organization/service and the time it takes to restore service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2AFFAC5-DB20-4673-8E8D-F9083471A8C3}"/>
              </a:ext>
            </a:extLst>
          </p:cNvPr>
          <p:cNvSpPr txBox="1"/>
          <p:nvPr/>
        </p:nvSpPr>
        <p:spPr>
          <a:xfrm>
            <a:off x="7787640" y="4572000"/>
            <a:ext cx="1650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 correlation!</a:t>
            </a:r>
          </a:p>
        </p:txBody>
      </p: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D6E860F5-123B-4F2F-AAF1-37A97149157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36736181"/>
              </p:ext>
            </p:extLst>
          </p:nvPr>
        </p:nvGraphicFramePr>
        <p:xfrm>
          <a:off x="640355" y="1127760"/>
          <a:ext cx="5249905" cy="27889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6796959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63D88-8A42-482B-A93A-E88D98D465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F2ACE5-64C0-4C48-8906-C73FE37C23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fontAlgn="base"/>
            <a:r>
              <a:rPr lang="en-US" dirty="0"/>
              <a:t>Interactive Dashboard</a:t>
            </a:r>
            <a:endParaRPr lang="en-US" sz="1260" dirty="0"/>
          </a:p>
          <a:p>
            <a:pPr lvl="1" fontAlgn="base"/>
            <a:r>
              <a:rPr lang="en-US" dirty="0" err="1"/>
              <a:t>PowerBI</a:t>
            </a:r>
            <a:endParaRPr lang="en-US" sz="1260" dirty="0"/>
          </a:p>
          <a:p>
            <a:pPr lvl="1" fontAlgn="base"/>
            <a:r>
              <a:rPr lang="en-US" dirty="0"/>
              <a:t>Tableau</a:t>
            </a:r>
            <a:endParaRPr lang="en-US" sz="1260" dirty="0"/>
          </a:p>
          <a:p>
            <a:pPr lvl="1" fontAlgn="base"/>
            <a:r>
              <a:rPr lang="en-US" dirty="0" err="1"/>
              <a:t>RShiny</a:t>
            </a:r>
            <a:endParaRPr lang="en-US" sz="1260" dirty="0"/>
          </a:p>
          <a:p>
            <a:pPr fontAlgn="base"/>
            <a:r>
              <a:rPr lang="en-US" dirty="0" err="1"/>
              <a:t>RMarkdown</a:t>
            </a:r>
            <a:r>
              <a:rPr lang="en-US" dirty="0"/>
              <a:t> Report</a:t>
            </a:r>
            <a:endParaRPr lang="en-US" sz="1260" dirty="0"/>
          </a:p>
          <a:p>
            <a:pPr lvl="1" fontAlgn="base"/>
            <a:r>
              <a:rPr lang="en-US" dirty="0"/>
              <a:t>Pipeline data preprocessing to visualizations</a:t>
            </a:r>
          </a:p>
          <a:p>
            <a:pPr fontAlgn="base"/>
            <a:r>
              <a:rPr lang="en-US" dirty="0"/>
              <a:t>Machine Learning</a:t>
            </a:r>
            <a:endParaRPr lang="en-US" sz="1260" dirty="0"/>
          </a:p>
          <a:p>
            <a:pPr lvl="1" fontAlgn="base"/>
            <a:r>
              <a:rPr lang="en-US" dirty="0"/>
              <a:t>Estimate MTRS and compare with the time spend for each priority (Regression)</a:t>
            </a:r>
          </a:p>
          <a:p>
            <a:pPr lvl="1" fontAlgn="base"/>
            <a:r>
              <a:rPr lang="en-US" dirty="0"/>
              <a:t>Classify incident tickets and assign to service/organization/group (NLP, text classification)</a:t>
            </a:r>
          </a:p>
          <a:p>
            <a:pPr lvl="1" fontAlgn="base"/>
            <a:endParaRPr lang="en-US" sz="126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3444414"/>
      </p:ext>
    </p:extLst>
  </p:cSld>
  <p:clrMapOvr>
    <a:masterClrMapping/>
  </p:clrMapOvr>
</p:sld>
</file>

<file path=ppt/theme/theme1.xml><?xml version="1.0" encoding="utf-8"?>
<a:theme xmlns:a="http://schemas.openxmlformats.org/drawingml/2006/main" name="ClassicFrameVTI">
  <a:themeElements>
    <a:clrScheme name="AnalogousFromRegularSeedRightStep">
      <a:dk1>
        <a:srgbClr val="000000"/>
      </a:dk1>
      <a:lt1>
        <a:srgbClr val="FFFFFF"/>
      </a:lt1>
      <a:dk2>
        <a:srgbClr val="1B2130"/>
      </a:dk2>
      <a:lt2>
        <a:srgbClr val="F3F1F0"/>
      </a:lt2>
      <a:accent1>
        <a:srgbClr val="23ADDC"/>
      </a:accent1>
      <a:accent2>
        <a:srgbClr val="1756D5"/>
      </a:accent2>
      <a:accent3>
        <a:srgbClr val="3B2CE7"/>
      </a:accent3>
      <a:accent4>
        <a:srgbClr val="7617D5"/>
      </a:accent4>
      <a:accent5>
        <a:srgbClr val="D729E7"/>
      </a:accent5>
      <a:accent6>
        <a:srgbClr val="D51796"/>
      </a:accent6>
      <a:hlink>
        <a:srgbClr val="BF5F3F"/>
      </a:hlink>
      <a:folHlink>
        <a:srgbClr val="7F7F7F"/>
      </a:folHlink>
    </a:clrScheme>
    <a:fontScheme name="Goudy and Gill Sans">
      <a:majorFont>
        <a:latin typeface="Goudy Old Style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assicFrameVTI" id="{4FA2A165-EC65-4FB0-B019-8C8876A1D8E3}" vid="{9D78F1F1-8226-42FD-A1A3-975EDF6D60F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406</TotalTime>
  <Words>216</Words>
  <Application>Microsoft Office PowerPoint</Application>
  <PresentationFormat>Widescreen</PresentationFormat>
  <Paragraphs>51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Gill Sans MT</vt:lpstr>
      <vt:lpstr>Goudy Old Style</vt:lpstr>
      <vt:lpstr>ClassicFrameVTI</vt:lpstr>
      <vt:lpstr>CANDEV 2022 – Data Questers 2404 </vt:lpstr>
      <vt:lpstr>PowerPoint Presentation</vt:lpstr>
      <vt:lpstr>Reassigned</vt:lpstr>
      <vt:lpstr>PowerPoint Presentation</vt:lpstr>
      <vt:lpstr>PowerPoint Presentation</vt:lpstr>
      <vt:lpstr>Next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CANDEV 2022 – Data Questers 2404 </dc:title>
  <dc:creator>Tejashwar Singh Banafar</dc:creator>
  <cp:lastModifiedBy>Fangyi Yu</cp:lastModifiedBy>
  <cp:revision>20</cp:revision>
  <dcterms:created xsi:type="dcterms:W3CDTF">2022-02-05T20:38:11Z</dcterms:created>
  <dcterms:modified xsi:type="dcterms:W3CDTF">2022-02-06T18:48:02Z</dcterms:modified>
</cp:coreProperties>
</file>

<file path=docProps/thumbnail.jpeg>
</file>